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648" r:id="rId5"/>
    <p:sldMasterId id="2147483720" r:id="rId6"/>
    <p:sldMasterId id="2147483731" r:id="rId7"/>
  </p:sldMasterIdLst>
  <p:notesMasterIdLst>
    <p:notesMasterId r:id="rId37"/>
  </p:notesMasterIdLst>
  <p:handoutMasterIdLst>
    <p:handoutMasterId r:id="rId38"/>
  </p:handoutMasterIdLst>
  <p:sldIdLst>
    <p:sldId id="2076137321" r:id="rId8"/>
    <p:sldId id="2076137341" r:id="rId9"/>
    <p:sldId id="2076137399" r:id="rId10"/>
    <p:sldId id="2076137332" r:id="rId11"/>
    <p:sldId id="2076137401" r:id="rId12"/>
    <p:sldId id="2147471881" r:id="rId13"/>
    <p:sldId id="2147471942" r:id="rId14"/>
    <p:sldId id="2147471945" r:id="rId15"/>
    <p:sldId id="2147471943" r:id="rId16"/>
    <p:sldId id="2147472019" r:id="rId17"/>
    <p:sldId id="2147471939" r:id="rId18"/>
    <p:sldId id="2147472018" r:id="rId19"/>
    <p:sldId id="2147471915" r:id="rId20"/>
    <p:sldId id="2076137397" r:id="rId21"/>
    <p:sldId id="2076137396" r:id="rId22"/>
    <p:sldId id="2076137340" r:id="rId23"/>
    <p:sldId id="2076137400" r:id="rId24"/>
    <p:sldId id="2076137387" r:id="rId25"/>
    <p:sldId id="2076137388" r:id="rId26"/>
    <p:sldId id="2076137395" r:id="rId27"/>
    <p:sldId id="2076137390" r:id="rId28"/>
    <p:sldId id="2076137391" r:id="rId29"/>
    <p:sldId id="2076137392" r:id="rId30"/>
    <p:sldId id="2076137393" r:id="rId31"/>
    <p:sldId id="2076137398" r:id="rId32"/>
    <p:sldId id="2076137394" r:id="rId33"/>
    <p:sldId id="2076137385" r:id="rId34"/>
    <p:sldId id="2076137338" r:id="rId35"/>
    <p:sldId id="2076137330" r:id="rId3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FE1A24-7FFD-4BAD-93CD-27EE8870679B}">
          <p14:sldIdLst>
            <p14:sldId id="2076137321"/>
            <p14:sldId id="2076137341"/>
            <p14:sldId id="2076137399"/>
            <p14:sldId id="2076137332"/>
            <p14:sldId id="2076137401"/>
            <p14:sldId id="2147471881"/>
            <p14:sldId id="2147471942"/>
            <p14:sldId id="2147471945"/>
            <p14:sldId id="2147471943"/>
            <p14:sldId id="2147472019"/>
            <p14:sldId id="2147471939"/>
            <p14:sldId id="2147472018"/>
            <p14:sldId id="2147471915"/>
            <p14:sldId id="2076137397"/>
            <p14:sldId id="2076137396"/>
            <p14:sldId id="2076137340"/>
            <p14:sldId id="2076137400"/>
            <p14:sldId id="2076137387"/>
            <p14:sldId id="2076137388"/>
            <p14:sldId id="2076137395"/>
            <p14:sldId id="2076137390"/>
            <p14:sldId id="2076137391"/>
            <p14:sldId id="2076137392"/>
            <p14:sldId id="2076137393"/>
            <p14:sldId id="2076137398"/>
            <p14:sldId id="2076137394"/>
            <p14:sldId id="2076137385"/>
            <p14:sldId id="2076137338"/>
          </p14:sldIdLst>
        </p14:section>
        <p14:section name="Untitled Section" id="{0D622904-5B2A-46FA-939B-56B395AD9C6C}">
          <p14:sldIdLst>
            <p14:sldId id="2076137330"/>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Parenzan" initials="MP" lastIdx="1" clrIdx="0">
    <p:extLst>
      <p:ext uri="{19B8F6BF-5375-455C-9EA6-DF929625EA0E}">
        <p15:presenceInfo xmlns:p15="http://schemas.microsoft.com/office/powerpoint/2012/main" userId="a83bbb23f3e25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1C4"/>
    <a:srgbClr val="97BEE6"/>
    <a:srgbClr val="FFDF02"/>
    <a:srgbClr val="92AB58"/>
    <a:srgbClr val="002774"/>
    <a:srgbClr val="FFF802"/>
    <a:srgbClr val="666666"/>
    <a:srgbClr val="0E519A"/>
    <a:srgbClr val="014873"/>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B25B1-30DD-41C6-B513-E89A9EF28833}" v="112" dt="2022-09-23T10:03:15.5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74874" autoAdjust="0"/>
  </p:normalViewPr>
  <p:slideViewPr>
    <p:cSldViewPr snapToGrid="0" showGuides="1">
      <p:cViewPr varScale="1">
        <p:scale>
          <a:sx n="64" d="100"/>
          <a:sy n="64" d="100"/>
        </p:scale>
        <p:origin x="1469" y="6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commentAuthors" Target="commentAuthor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lla, Laura" userId="85c95f35-5d73-4ebb-ab02-67e6fdc2856c" providerId="ADAL" clId="{FC9180B3-07A7-42DF-9BAA-814E11249DDD}"/>
    <pc:docChg chg="undo custSel addSld delSld modSld modSection">
      <pc:chgData name="Villa, Laura" userId="85c95f35-5d73-4ebb-ab02-67e6fdc2856c" providerId="ADAL" clId="{FC9180B3-07A7-42DF-9BAA-814E11249DDD}" dt="2022-09-01T08:18:22.658" v="392" actId="113"/>
      <pc:docMkLst>
        <pc:docMk/>
      </pc:docMkLst>
      <pc:sldChg chg="del">
        <pc:chgData name="Villa, Laura" userId="85c95f35-5d73-4ebb-ab02-67e6fdc2856c" providerId="ADAL" clId="{FC9180B3-07A7-42DF-9BAA-814E11249DDD}" dt="2022-09-01T08:17:25.569" v="363" actId="47"/>
        <pc:sldMkLst>
          <pc:docMk/>
          <pc:sldMk cId="2269198520" sldId="2076137077"/>
        </pc:sldMkLst>
      </pc:sldChg>
      <pc:sldChg chg="addSp delSp modSp mod">
        <pc:chgData name="Villa, Laura" userId="85c95f35-5d73-4ebb-ab02-67e6fdc2856c" providerId="ADAL" clId="{FC9180B3-07A7-42DF-9BAA-814E11249DDD}" dt="2022-09-01T07:06:04.173" v="303" actId="14100"/>
        <pc:sldMkLst>
          <pc:docMk/>
          <pc:sldMk cId="1245835646" sldId="2076137321"/>
        </pc:sldMkLst>
        <pc:spChg chg="mod">
          <ac:chgData name="Villa, Laura" userId="85c95f35-5d73-4ebb-ab02-67e6fdc2856c" providerId="ADAL" clId="{FC9180B3-07A7-42DF-9BAA-814E11249DDD}" dt="2022-09-01T07:04:00.642" v="258" actId="20577"/>
          <ac:spMkLst>
            <pc:docMk/>
            <pc:sldMk cId="1245835646" sldId="2076137321"/>
            <ac:spMk id="2" creationId="{3D638ACE-163E-40EB-A458-E794C67EA2A6}"/>
          </ac:spMkLst>
        </pc:spChg>
        <pc:spChg chg="add mod">
          <ac:chgData name="Villa, Laura" userId="85c95f35-5d73-4ebb-ab02-67e6fdc2856c" providerId="ADAL" clId="{FC9180B3-07A7-42DF-9BAA-814E11249DDD}" dt="2022-09-01T07:03:36.675" v="199" actId="404"/>
          <ac:spMkLst>
            <pc:docMk/>
            <pc:sldMk cId="1245835646" sldId="2076137321"/>
            <ac:spMk id="9" creationId="{085E9906-DE10-AFBD-806D-33471C342BFD}"/>
          </ac:spMkLst>
        </pc:spChg>
        <pc:spChg chg="add mod">
          <ac:chgData name="Villa, Laura" userId="85c95f35-5d73-4ebb-ab02-67e6fdc2856c" providerId="ADAL" clId="{FC9180B3-07A7-42DF-9BAA-814E11249DDD}" dt="2022-09-01T07:00:42.941" v="26" actId="1076"/>
          <ac:spMkLst>
            <pc:docMk/>
            <pc:sldMk cId="1245835646" sldId="2076137321"/>
            <ac:spMk id="10" creationId="{2E46CB61-83CD-926C-7505-CE923B67D5EA}"/>
          </ac:spMkLst>
        </pc:spChg>
        <pc:spChg chg="mod">
          <ac:chgData name="Villa, Laura" userId="85c95f35-5d73-4ebb-ab02-67e6fdc2856c" providerId="ADAL" clId="{FC9180B3-07A7-42DF-9BAA-814E11249DDD}" dt="2022-09-01T07:03:40.491" v="200" actId="404"/>
          <ac:spMkLst>
            <pc:docMk/>
            <pc:sldMk cId="1245835646" sldId="2076137321"/>
            <ac:spMk id="14" creationId="{68A298A0-E176-45B1-A7F5-06FBE7B2EF75}"/>
          </ac:spMkLst>
        </pc:spChg>
        <pc:spChg chg="mod">
          <ac:chgData name="Villa, Laura" userId="85c95f35-5d73-4ebb-ab02-67e6fdc2856c" providerId="ADAL" clId="{FC9180B3-07A7-42DF-9BAA-814E11249DDD}" dt="2022-09-01T07:00:30.608" v="24" actId="1076"/>
          <ac:spMkLst>
            <pc:docMk/>
            <pc:sldMk cId="1245835646" sldId="2076137321"/>
            <ac:spMk id="23" creationId="{8E863CE7-7706-4439-B4EF-1F68381674C6}"/>
          </ac:spMkLst>
        </pc:spChg>
        <pc:spChg chg="del mod">
          <ac:chgData name="Villa, Laura" userId="85c95f35-5d73-4ebb-ab02-67e6fdc2856c" providerId="ADAL" clId="{FC9180B3-07A7-42DF-9BAA-814E11249DDD}" dt="2022-09-01T07:00:54.923" v="28" actId="478"/>
          <ac:spMkLst>
            <pc:docMk/>
            <pc:sldMk cId="1245835646" sldId="2076137321"/>
            <ac:spMk id="24" creationId="{EE949AC6-B6EA-481E-8313-01B7E28072AA}"/>
          </ac:spMkLst>
        </pc:spChg>
        <pc:picChg chg="add mod">
          <ac:chgData name="Villa, Laura" userId="85c95f35-5d73-4ebb-ab02-67e6fdc2856c" providerId="ADAL" clId="{FC9180B3-07A7-42DF-9BAA-814E11249DDD}" dt="2022-09-01T07:06:04.173" v="303" actId="14100"/>
          <ac:picMkLst>
            <pc:docMk/>
            <pc:sldMk cId="1245835646" sldId="2076137321"/>
            <ac:picMk id="4" creationId="{C539D04C-4BAF-0D86-606D-3601FF2E82F8}"/>
          </ac:picMkLst>
        </pc:picChg>
        <pc:picChg chg="add mod">
          <ac:chgData name="Villa, Laura" userId="85c95f35-5d73-4ebb-ab02-67e6fdc2856c" providerId="ADAL" clId="{FC9180B3-07A7-42DF-9BAA-814E11249DDD}" dt="2022-09-01T07:06:04.173" v="303" actId="14100"/>
          <ac:picMkLst>
            <pc:docMk/>
            <pc:sldMk cId="1245835646" sldId="2076137321"/>
            <ac:picMk id="6" creationId="{247C0435-8276-DA0D-055A-EAA527CBAAF0}"/>
          </ac:picMkLst>
        </pc:picChg>
        <pc:picChg chg="del">
          <ac:chgData name="Villa, Laura" userId="85c95f35-5d73-4ebb-ab02-67e6fdc2856c" providerId="ADAL" clId="{FC9180B3-07A7-42DF-9BAA-814E11249DDD}" dt="2022-09-01T07:00:18.325" v="4" actId="478"/>
          <ac:picMkLst>
            <pc:docMk/>
            <pc:sldMk cId="1245835646" sldId="2076137321"/>
            <ac:picMk id="8" creationId="{4477E306-2088-4B02-4636-08FCCA76FA96}"/>
          </ac:picMkLst>
        </pc:picChg>
      </pc:sldChg>
      <pc:sldChg chg="modSp mod">
        <pc:chgData name="Villa, Laura" userId="85c95f35-5d73-4ebb-ab02-67e6fdc2856c" providerId="ADAL" clId="{FC9180B3-07A7-42DF-9BAA-814E11249DDD}" dt="2022-09-01T07:04:18.585" v="272" actId="20577"/>
        <pc:sldMkLst>
          <pc:docMk/>
          <pc:sldMk cId="2906967607" sldId="2076137332"/>
        </pc:sldMkLst>
        <pc:spChg chg="mod">
          <ac:chgData name="Villa, Laura" userId="85c95f35-5d73-4ebb-ab02-67e6fdc2856c" providerId="ADAL" clId="{FC9180B3-07A7-42DF-9BAA-814E11249DDD}" dt="2022-09-01T07:04:18.585" v="272" actId="20577"/>
          <ac:spMkLst>
            <pc:docMk/>
            <pc:sldMk cId="2906967607" sldId="2076137332"/>
            <ac:spMk id="3" creationId="{BB990F1D-0FB7-46FF-B8FA-4469716F153D}"/>
          </ac:spMkLst>
        </pc:spChg>
      </pc:sldChg>
      <pc:sldChg chg="modSp">
        <pc:chgData name="Villa, Laura" userId="85c95f35-5d73-4ebb-ab02-67e6fdc2856c" providerId="ADAL" clId="{FC9180B3-07A7-42DF-9BAA-814E11249DDD}" dt="2022-09-01T08:16:47.125" v="362" actId="14100"/>
        <pc:sldMkLst>
          <pc:docMk/>
          <pc:sldMk cId="3770021174" sldId="2076137338"/>
        </pc:sldMkLst>
        <pc:picChg chg="mod">
          <ac:chgData name="Villa, Laura" userId="85c95f35-5d73-4ebb-ab02-67e6fdc2856c" providerId="ADAL" clId="{FC9180B3-07A7-42DF-9BAA-814E11249DDD}" dt="2022-09-01T08:16:47.125" v="362" actId="14100"/>
          <ac:picMkLst>
            <pc:docMk/>
            <pc:sldMk cId="3770021174" sldId="2076137338"/>
            <ac:picMk id="1026" creationId="{2C83784A-9CFE-9F2D-B208-F7FFF8335589}"/>
          </ac:picMkLst>
        </pc:picChg>
      </pc:sldChg>
      <pc:sldChg chg="modSp add mod">
        <pc:chgData name="Villa, Laura" userId="85c95f35-5d73-4ebb-ab02-67e6fdc2856c" providerId="ADAL" clId="{FC9180B3-07A7-42DF-9BAA-814E11249DDD}" dt="2022-09-01T07:04:35.869" v="286" actId="20577"/>
        <pc:sldMkLst>
          <pc:docMk/>
          <pc:sldMk cId="439285975" sldId="2076137340"/>
        </pc:sldMkLst>
        <pc:spChg chg="mod">
          <ac:chgData name="Villa, Laura" userId="85c95f35-5d73-4ebb-ab02-67e6fdc2856c" providerId="ADAL" clId="{FC9180B3-07A7-42DF-9BAA-814E11249DDD}" dt="2022-09-01T07:04:35.869" v="286" actId="20577"/>
          <ac:spMkLst>
            <pc:docMk/>
            <pc:sldMk cId="439285975" sldId="2076137340"/>
            <ac:spMk id="3" creationId="{BB990F1D-0FB7-46FF-B8FA-4469716F153D}"/>
          </ac:spMkLst>
        </pc:spChg>
      </pc:sldChg>
      <pc:sldChg chg="addSp delSp modSp add mod">
        <pc:chgData name="Villa, Laura" userId="85c95f35-5d73-4ebb-ab02-67e6fdc2856c" providerId="ADAL" clId="{FC9180B3-07A7-42DF-9BAA-814E11249DDD}" dt="2022-09-01T07:05:42.358" v="302" actId="478"/>
        <pc:sldMkLst>
          <pc:docMk/>
          <pc:sldMk cId="81985204" sldId="2076137385"/>
        </pc:sldMkLst>
        <pc:spChg chg="mod">
          <ac:chgData name="Villa, Laura" userId="85c95f35-5d73-4ebb-ab02-67e6fdc2856c" providerId="ADAL" clId="{FC9180B3-07A7-42DF-9BAA-814E11249DDD}" dt="2022-09-01T07:05:18.696" v="298" actId="20577"/>
          <ac:spMkLst>
            <pc:docMk/>
            <pc:sldMk cId="81985204" sldId="2076137385"/>
            <ac:spMk id="4" creationId="{9525BBF4-9CDC-F42A-4EBE-FB714261B427}"/>
          </ac:spMkLst>
        </pc:spChg>
        <pc:picChg chg="add del">
          <ac:chgData name="Villa, Laura" userId="85c95f35-5d73-4ebb-ab02-67e6fdc2856c" providerId="ADAL" clId="{FC9180B3-07A7-42DF-9BAA-814E11249DDD}" dt="2022-09-01T07:05:42.358" v="302" actId="478"/>
          <ac:picMkLst>
            <pc:docMk/>
            <pc:sldMk cId="81985204" sldId="2076137385"/>
            <ac:picMk id="3" creationId="{4FB528F5-AD87-81AA-0284-ADB463D877F1}"/>
          </ac:picMkLst>
        </pc:picChg>
        <pc:picChg chg="mod">
          <ac:chgData name="Villa, Laura" userId="85c95f35-5d73-4ebb-ab02-67e6fdc2856c" providerId="ADAL" clId="{FC9180B3-07A7-42DF-9BAA-814E11249DDD}" dt="2022-09-01T07:05:40.876" v="301" actId="108"/>
          <ac:picMkLst>
            <pc:docMk/>
            <pc:sldMk cId="81985204" sldId="2076137385"/>
            <ac:picMk id="9" creationId="{95D7B882-AD5F-7BCE-F69E-BA9376F88D76}"/>
          </ac:picMkLst>
        </pc:picChg>
        <pc:picChg chg="mod">
          <ac:chgData name="Villa, Laura" userId="85c95f35-5d73-4ebb-ab02-67e6fdc2856c" providerId="ADAL" clId="{FC9180B3-07A7-42DF-9BAA-814E11249DDD}" dt="2022-09-01T07:05:38.500" v="300" actId="108"/>
          <ac:picMkLst>
            <pc:docMk/>
            <pc:sldMk cId="81985204" sldId="2076137385"/>
            <ac:picMk id="10" creationId="{C91F5393-9A86-FEB3-B72C-9CD12A5A1D06}"/>
          </ac:picMkLst>
        </pc:picChg>
      </pc:sldChg>
      <pc:sldChg chg="add">
        <pc:chgData name="Villa, Laura" userId="85c95f35-5d73-4ebb-ab02-67e6fdc2856c" providerId="ADAL" clId="{FC9180B3-07A7-42DF-9BAA-814E11249DDD}" dt="2022-09-01T07:04:52.393" v="287"/>
        <pc:sldMkLst>
          <pc:docMk/>
          <pc:sldMk cId="964014082" sldId="2076137387"/>
        </pc:sldMkLst>
      </pc:sldChg>
      <pc:sldChg chg="add">
        <pc:chgData name="Villa, Laura" userId="85c95f35-5d73-4ebb-ab02-67e6fdc2856c" providerId="ADAL" clId="{FC9180B3-07A7-42DF-9BAA-814E11249DDD}" dt="2022-09-01T07:04:52.393" v="287"/>
        <pc:sldMkLst>
          <pc:docMk/>
          <pc:sldMk cId="1514376644" sldId="2076137388"/>
        </pc:sldMkLst>
      </pc:sldChg>
      <pc:sldChg chg="add">
        <pc:chgData name="Villa, Laura" userId="85c95f35-5d73-4ebb-ab02-67e6fdc2856c" providerId="ADAL" clId="{FC9180B3-07A7-42DF-9BAA-814E11249DDD}" dt="2022-09-01T07:04:52.393" v="287"/>
        <pc:sldMkLst>
          <pc:docMk/>
          <pc:sldMk cId="263599674" sldId="2076137390"/>
        </pc:sldMkLst>
      </pc:sldChg>
      <pc:sldChg chg="add">
        <pc:chgData name="Villa, Laura" userId="85c95f35-5d73-4ebb-ab02-67e6fdc2856c" providerId="ADAL" clId="{FC9180B3-07A7-42DF-9BAA-814E11249DDD}" dt="2022-09-01T07:04:52.393" v="287"/>
        <pc:sldMkLst>
          <pc:docMk/>
          <pc:sldMk cId="2528142351" sldId="2076137391"/>
        </pc:sldMkLst>
      </pc:sldChg>
      <pc:sldChg chg="add">
        <pc:chgData name="Villa, Laura" userId="85c95f35-5d73-4ebb-ab02-67e6fdc2856c" providerId="ADAL" clId="{FC9180B3-07A7-42DF-9BAA-814E11249DDD}" dt="2022-09-01T07:04:52.393" v="287"/>
        <pc:sldMkLst>
          <pc:docMk/>
          <pc:sldMk cId="3823768422" sldId="2076137392"/>
        </pc:sldMkLst>
      </pc:sldChg>
      <pc:sldChg chg="add">
        <pc:chgData name="Villa, Laura" userId="85c95f35-5d73-4ebb-ab02-67e6fdc2856c" providerId="ADAL" clId="{FC9180B3-07A7-42DF-9BAA-814E11249DDD}" dt="2022-09-01T07:04:52.393" v="287"/>
        <pc:sldMkLst>
          <pc:docMk/>
          <pc:sldMk cId="293325861" sldId="2076137393"/>
        </pc:sldMkLst>
      </pc:sldChg>
      <pc:sldChg chg="add">
        <pc:chgData name="Villa, Laura" userId="85c95f35-5d73-4ebb-ab02-67e6fdc2856c" providerId="ADAL" clId="{FC9180B3-07A7-42DF-9BAA-814E11249DDD}" dt="2022-09-01T07:04:52.393" v="287"/>
        <pc:sldMkLst>
          <pc:docMk/>
          <pc:sldMk cId="3120630825" sldId="2076137394"/>
        </pc:sldMkLst>
      </pc:sldChg>
      <pc:sldChg chg="add">
        <pc:chgData name="Villa, Laura" userId="85c95f35-5d73-4ebb-ab02-67e6fdc2856c" providerId="ADAL" clId="{FC9180B3-07A7-42DF-9BAA-814E11249DDD}" dt="2022-09-01T07:04:52.393" v="287"/>
        <pc:sldMkLst>
          <pc:docMk/>
          <pc:sldMk cId="3880833152" sldId="2076137395"/>
        </pc:sldMkLst>
      </pc:sldChg>
      <pc:sldChg chg="addSp delSp modSp new mod modClrScheme chgLayout">
        <pc:chgData name="Villa, Laura" userId="85c95f35-5d73-4ebb-ab02-67e6fdc2856c" providerId="ADAL" clId="{FC9180B3-07A7-42DF-9BAA-814E11249DDD}" dt="2022-09-01T08:14:37.634" v="355" actId="1076"/>
        <pc:sldMkLst>
          <pc:docMk/>
          <pc:sldMk cId="742057099" sldId="2076137396"/>
        </pc:sldMkLst>
        <pc:spChg chg="del">
          <ac:chgData name="Villa, Laura" userId="85c95f35-5d73-4ebb-ab02-67e6fdc2856c" providerId="ADAL" clId="{FC9180B3-07A7-42DF-9BAA-814E11249DDD}" dt="2022-09-01T07:09:47.053" v="305" actId="700"/>
          <ac:spMkLst>
            <pc:docMk/>
            <pc:sldMk cId="742057099" sldId="2076137396"/>
            <ac:spMk id="2" creationId="{5537DB7B-7C64-59D3-D3F1-812D80A276E7}"/>
          </ac:spMkLst>
        </pc:spChg>
        <pc:spChg chg="del mod ord">
          <ac:chgData name="Villa, Laura" userId="85c95f35-5d73-4ebb-ab02-67e6fdc2856c" providerId="ADAL" clId="{FC9180B3-07A7-42DF-9BAA-814E11249DDD}" dt="2022-09-01T07:09:47.053" v="305" actId="700"/>
          <ac:spMkLst>
            <pc:docMk/>
            <pc:sldMk cId="742057099" sldId="2076137396"/>
            <ac:spMk id="3" creationId="{A1170FB0-A51F-FDA4-5CE4-98D72B70C730}"/>
          </ac:spMkLst>
        </pc:spChg>
        <pc:spChg chg="add mod ord">
          <ac:chgData name="Villa, Laura" userId="85c95f35-5d73-4ebb-ab02-67e6fdc2856c" providerId="ADAL" clId="{FC9180B3-07A7-42DF-9BAA-814E11249DDD}" dt="2022-09-01T08:14:24.286" v="352" actId="26606"/>
          <ac:spMkLst>
            <pc:docMk/>
            <pc:sldMk cId="742057099" sldId="2076137396"/>
            <ac:spMk id="4" creationId="{86C569F2-9981-2122-E023-5563F789C809}"/>
          </ac:spMkLst>
        </pc:spChg>
        <pc:spChg chg="add del mod">
          <ac:chgData name="Villa, Laura" userId="85c95f35-5d73-4ebb-ab02-67e6fdc2856c" providerId="ADAL" clId="{FC9180B3-07A7-42DF-9BAA-814E11249DDD}" dt="2022-09-01T08:14:28.621" v="353" actId="478"/>
          <ac:spMkLst>
            <pc:docMk/>
            <pc:sldMk cId="742057099" sldId="2076137396"/>
            <ac:spMk id="5" creationId="{E6128C9F-2CB5-0CCC-87D3-F35B15B852CD}"/>
          </ac:spMkLst>
        </pc:spChg>
        <pc:picChg chg="add del mod">
          <ac:chgData name="Villa, Laura" userId="85c95f35-5d73-4ebb-ab02-67e6fdc2856c" providerId="ADAL" clId="{FC9180B3-07A7-42DF-9BAA-814E11249DDD}" dt="2022-09-01T07:11:05.104" v="329" actId="478"/>
          <ac:picMkLst>
            <pc:docMk/>
            <pc:sldMk cId="742057099" sldId="2076137396"/>
            <ac:picMk id="2050" creationId="{14BDA523-AD33-6E0F-7969-EE7AE1DFC6AF}"/>
          </ac:picMkLst>
        </pc:picChg>
        <pc:picChg chg="add del mod">
          <ac:chgData name="Villa, Laura" userId="85c95f35-5d73-4ebb-ab02-67e6fdc2856c" providerId="ADAL" clId="{FC9180B3-07A7-42DF-9BAA-814E11249DDD}" dt="2022-09-01T07:12:01.732" v="338" actId="478"/>
          <ac:picMkLst>
            <pc:docMk/>
            <pc:sldMk cId="742057099" sldId="2076137396"/>
            <ac:picMk id="2052" creationId="{6A0FF64A-7D53-9F1A-596D-93165885AA04}"/>
          </ac:picMkLst>
        </pc:picChg>
        <pc:picChg chg="add del mod">
          <ac:chgData name="Villa, Laura" userId="85c95f35-5d73-4ebb-ab02-67e6fdc2856c" providerId="ADAL" clId="{FC9180B3-07A7-42DF-9BAA-814E11249DDD}" dt="2022-09-01T07:12:08.566" v="341" actId="478"/>
          <ac:picMkLst>
            <pc:docMk/>
            <pc:sldMk cId="742057099" sldId="2076137396"/>
            <ac:picMk id="2054" creationId="{DCBCCF32-72DE-C3D4-7057-F99F50A5E56E}"/>
          </ac:picMkLst>
        </pc:picChg>
        <pc:picChg chg="add del mod">
          <ac:chgData name="Villa, Laura" userId="85c95f35-5d73-4ebb-ab02-67e6fdc2856c" providerId="ADAL" clId="{FC9180B3-07A7-42DF-9BAA-814E11249DDD}" dt="2022-09-01T07:12:47.339" v="345" actId="478"/>
          <ac:picMkLst>
            <pc:docMk/>
            <pc:sldMk cId="742057099" sldId="2076137396"/>
            <ac:picMk id="2056" creationId="{D42A19DC-0591-CE41-0DB1-0BF6F36F407C}"/>
          </ac:picMkLst>
        </pc:picChg>
        <pc:picChg chg="add mod">
          <ac:chgData name="Villa, Laura" userId="85c95f35-5d73-4ebb-ab02-67e6fdc2856c" providerId="ADAL" clId="{FC9180B3-07A7-42DF-9BAA-814E11249DDD}" dt="2022-09-01T08:14:37.634" v="355" actId="1076"/>
          <ac:picMkLst>
            <pc:docMk/>
            <pc:sldMk cId="742057099" sldId="2076137396"/>
            <ac:picMk id="2058" creationId="{83B6814D-0403-053E-7AF1-E0F0B447622E}"/>
          </ac:picMkLst>
        </pc:picChg>
      </pc:sldChg>
      <pc:sldChg chg="addSp delSp modSp new mod modClrScheme chgLayout">
        <pc:chgData name="Villa, Laura" userId="85c95f35-5d73-4ebb-ab02-67e6fdc2856c" providerId="ADAL" clId="{FC9180B3-07A7-42DF-9BAA-814E11249DDD}" dt="2022-09-01T08:18:22.658" v="392" actId="113"/>
        <pc:sldMkLst>
          <pc:docMk/>
          <pc:sldMk cId="1408167498" sldId="2076137397"/>
        </pc:sldMkLst>
        <pc:spChg chg="del">
          <ac:chgData name="Villa, Laura" userId="85c95f35-5d73-4ebb-ab02-67e6fdc2856c" providerId="ADAL" clId="{FC9180B3-07A7-42DF-9BAA-814E11249DDD}" dt="2022-09-01T08:18:06.470" v="365" actId="700"/>
          <ac:spMkLst>
            <pc:docMk/>
            <pc:sldMk cId="1408167498" sldId="2076137397"/>
            <ac:spMk id="2" creationId="{9C257F4D-2B91-1902-0024-D1493D33A5EB}"/>
          </ac:spMkLst>
        </pc:spChg>
        <pc:spChg chg="del mod ord">
          <ac:chgData name="Villa, Laura" userId="85c95f35-5d73-4ebb-ab02-67e6fdc2856c" providerId="ADAL" clId="{FC9180B3-07A7-42DF-9BAA-814E11249DDD}" dt="2022-09-01T08:18:06.470" v="365" actId="700"/>
          <ac:spMkLst>
            <pc:docMk/>
            <pc:sldMk cId="1408167498" sldId="2076137397"/>
            <ac:spMk id="3" creationId="{011325DF-94BD-6912-6BCC-6FE816031D22}"/>
          </ac:spMkLst>
        </pc:spChg>
        <pc:spChg chg="add mod ord">
          <ac:chgData name="Villa, Laura" userId="85c95f35-5d73-4ebb-ab02-67e6fdc2856c" providerId="ADAL" clId="{FC9180B3-07A7-42DF-9BAA-814E11249DDD}" dt="2022-09-01T08:18:22.658" v="392" actId="113"/>
          <ac:spMkLst>
            <pc:docMk/>
            <pc:sldMk cId="1408167498" sldId="2076137397"/>
            <ac:spMk id="4" creationId="{938145B7-C0BE-D0D9-1114-ECC548B8F060}"/>
          </ac:spMkLst>
        </pc:spChg>
      </pc:sldChg>
    </pc:docChg>
  </pc:docChgLst>
  <pc:docChgLst>
    <pc:chgData name="Riccardo Cappello" userId="51e7bb18-7c18-4a87-a49d-a9d68c7de145" providerId="ADAL" clId="{7BADEB23-C4CB-429E-9333-DDCC40AB2045}"/>
    <pc:docChg chg="undo redo custSel addSld delSld modSld sldOrd modSection">
      <pc:chgData name="Riccardo Cappello" userId="51e7bb18-7c18-4a87-a49d-a9d68c7de145" providerId="ADAL" clId="{7BADEB23-C4CB-429E-9333-DDCC40AB2045}" dt="2022-09-20T20:41:40.603" v="4269" actId="2696"/>
      <pc:docMkLst>
        <pc:docMk/>
      </pc:docMkLst>
      <pc:sldChg chg="modNotesTx">
        <pc:chgData name="Riccardo Cappello" userId="51e7bb18-7c18-4a87-a49d-a9d68c7de145" providerId="ADAL" clId="{7BADEB23-C4CB-429E-9333-DDCC40AB2045}" dt="2022-09-12T19:55:07.669" v="0"/>
        <pc:sldMkLst>
          <pc:docMk/>
          <pc:sldMk cId="1245835646" sldId="2076137321"/>
        </pc:sldMkLst>
      </pc:sldChg>
      <pc:sldChg chg="delSp modSp mod">
        <pc:chgData name="Riccardo Cappello" userId="51e7bb18-7c18-4a87-a49d-a9d68c7de145" providerId="ADAL" clId="{7BADEB23-C4CB-429E-9333-DDCC40AB2045}" dt="2022-09-12T20:10:04.996" v="76" actId="478"/>
        <pc:sldMkLst>
          <pc:docMk/>
          <pc:sldMk cId="1989929399" sldId="2076137330"/>
        </pc:sldMkLst>
        <pc:spChg chg="del mod">
          <ac:chgData name="Riccardo Cappello" userId="51e7bb18-7c18-4a87-a49d-a9d68c7de145" providerId="ADAL" clId="{7BADEB23-C4CB-429E-9333-DDCC40AB2045}" dt="2022-09-12T20:10:04.996" v="76" actId="478"/>
          <ac:spMkLst>
            <pc:docMk/>
            <pc:sldMk cId="1989929399" sldId="2076137330"/>
            <ac:spMk id="14" creationId="{68A298A0-E176-45B1-A7F5-06FBE7B2EF75}"/>
          </ac:spMkLst>
        </pc:spChg>
      </pc:sldChg>
      <pc:sldChg chg="modSp mod ord modNotesTx">
        <pc:chgData name="Riccardo Cappello" userId="51e7bb18-7c18-4a87-a49d-a9d68c7de145" providerId="ADAL" clId="{7BADEB23-C4CB-429E-9333-DDCC40AB2045}" dt="2022-09-15T09:57:15.902" v="2795" actId="20577"/>
        <pc:sldMkLst>
          <pc:docMk/>
          <pc:sldMk cId="2906967607" sldId="2076137332"/>
        </pc:sldMkLst>
        <pc:spChg chg="mod">
          <ac:chgData name="Riccardo Cappello" userId="51e7bb18-7c18-4a87-a49d-a9d68c7de145" providerId="ADAL" clId="{7BADEB23-C4CB-429E-9333-DDCC40AB2045}" dt="2022-09-12T19:55:55.714" v="32" actId="20577"/>
          <ac:spMkLst>
            <pc:docMk/>
            <pc:sldMk cId="2906967607" sldId="2076137332"/>
            <ac:spMk id="3" creationId="{BB990F1D-0FB7-46FF-B8FA-4469716F153D}"/>
          </ac:spMkLst>
        </pc:spChg>
      </pc:sldChg>
      <pc:sldChg chg="del mod modShow">
        <pc:chgData name="Riccardo Cappello" userId="51e7bb18-7c18-4a87-a49d-a9d68c7de145" providerId="ADAL" clId="{7BADEB23-C4CB-429E-9333-DDCC40AB2045}" dt="2022-09-12T20:09:45.988" v="74" actId="47"/>
        <pc:sldMkLst>
          <pc:docMk/>
          <pc:sldMk cId="2026149124" sldId="2076137336"/>
        </pc:sldMkLst>
      </pc:sldChg>
      <pc:sldChg chg="del mod modShow">
        <pc:chgData name="Riccardo Cappello" userId="51e7bb18-7c18-4a87-a49d-a9d68c7de145" providerId="ADAL" clId="{7BADEB23-C4CB-429E-9333-DDCC40AB2045}" dt="2022-09-12T20:09:45.988" v="74" actId="47"/>
        <pc:sldMkLst>
          <pc:docMk/>
          <pc:sldMk cId="1200106391" sldId="2076137337"/>
        </pc:sldMkLst>
      </pc:sldChg>
      <pc:sldChg chg="addSp modSp mod">
        <pc:chgData name="Riccardo Cappello" userId="51e7bb18-7c18-4a87-a49d-a9d68c7de145" providerId="ADAL" clId="{7BADEB23-C4CB-429E-9333-DDCC40AB2045}" dt="2022-09-19T10:08:27.301" v="4157" actId="1076"/>
        <pc:sldMkLst>
          <pc:docMk/>
          <pc:sldMk cId="3770021174" sldId="2076137338"/>
        </pc:sldMkLst>
        <pc:spChg chg="add mod">
          <ac:chgData name="Riccardo Cappello" userId="51e7bb18-7c18-4a87-a49d-a9d68c7de145" providerId="ADAL" clId="{7BADEB23-C4CB-429E-9333-DDCC40AB2045}" dt="2022-09-19T10:08:27.301" v="4157" actId="1076"/>
          <ac:spMkLst>
            <pc:docMk/>
            <pc:sldMk cId="3770021174" sldId="2076137338"/>
            <ac:spMk id="2" creationId="{5E8FC5A0-A3C8-2194-2EDD-FF2BE6A7D89E}"/>
          </ac:spMkLst>
        </pc:spChg>
      </pc:sldChg>
      <pc:sldChg chg="del mod modShow">
        <pc:chgData name="Riccardo Cappello" userId="51e7bb18-7c18-4a87-a49d-a9d68c7de145" providerId="ADAL" clId="{7BADEB23-C4CB-429E-9333-DDCC40AB2045}" dt="2022-09-12T20:09:42.669" v="73" actId="47"/>
        <pc:sldMkLst>
          <pc:docMk/>
          <pc:sldMk cId="221089248" sldId="2076137339"/>
        </pc:sldMkLst>
      </pc:sldChg>
      <pc:sldChg chg="modSp mod">
        <pc:chgData name="Riccardo Cappello" userId="51e7bb18-7c18-4a87-a49d-a9d68c7de145" providerId="ADAL" clId="{7BADEB23-C4CB-429E-9333-DDCC40AB2045}" dt="2022-09-20T19:27:30.061" v="4265" actId="108"/>
        <pc:sldMkLst>
          <pc:docMk/>
          <pc:sldMk cId="3120630825" sldId="2076137394"/>
        </pc:sldMkLst>
        <pc:spChg chg="mod">
          <ac:chgData name="Riccardo Cappello" userId="51e7bb18-7c18-4a87-a49d-a9d68c7de145" providerId="ADAL" clId="{7BADEB23-C4CB-429E-9333-DDCC40AB2045}" dt="2022-09-20T19:27:30.061" v="4265" actId="108"/>
          <ac:spMkLst>
            <pc:docMk/>
            <pc:sldMk cId="3120630825" sldId="2076137394"/>
            <ac:spMk id="5" creationId="{9435362F-3DD7-F2CE-C507-EBA6B8E73AA3}"/>
          </ac:spMkLst>
        </pc:spChg>
      </pc:sldChg>
      <pc:sldChg chg="modNotesTx">
        <pc:chgData name="Riccardo Cappello" userId="51e7bb18-7c18-4a87-a49d-a9d68c7de145" providerId="ADAL" clId="{7BADEB23-C4CB-429E-9333-DDCC40AB2045}" dt="2022-09-19T09:45:13.023" v="4119" actId="20577"/>
        <pc:sldMkLst>
          <pc:docMk/>
          <pc:sldMk cId="742057099" sldId="2076137396"/>
        </pc:sldMkLst>
      </pc:sldChg>
      <pc:sldChg chg="modNotesTx">
        <pc:chgData name="Riccardo Cappello" userId="51e7bb18-7c18-4a87-a49d-a9d68c7de145" providerId="ADAL" clId="{7BADEB23-C4CB-429E-9333-DDCC40AB2045}" dt="2022-09-19T09:43:56.743" v="4018" actId="20577"/>
        <pc:sldMkLst>
          <pc:docMk/>
          <pc:sldMk cId="1607374175" sldId="2076137399"/>
        </pc:sldMkLst>
      </pc:sldChg>
      <pc:sldChg chg="modNotesTx">
        <pc:chgData name="Riccardo Cappello" userId="51e7bb18-7c18-4a87-a49d-a9d68c7de145" providerId="ADAL" clId="{7BADEB23-C4CB-429E-9333-DDCC40AB2045}" dt="2022-09-19T09:44:57.353" v="4101" actId="20577"/>
        <pc:sldMkLst>
          <pc:docMk/>
          <pc:sldMk cId="1554124085" sldId="2076137400"/>
        </pc:sldMkLst>
      </pc:sldChg>
      <pc:sldChg chg="addSp delSp modSp new mod modNotesTx">
        <pc:chgData name="Riccardo Cappello" userId="51e7bb18-7c18-4a87-a49d-a9d68c7de145" providerId="ADAL" clId="{7BADEB23-C4CB-429E-9333-DDCC40AB2045}" dt="2022-09-20T18:59:08.792" v="4183" actId="20577"/>
        <pc:sldMkLst>
          <pc:docMk/>
          <pc:sldMk cId="1324769907" sldId="2076137401"/>
        </pc:sldMkLst>
        <pc:spChg chg="mod">
          <ac:chgData name="Riccardo Cappello" userId="51e7bb18-7c18-4a87-a49d-a9d68c7de145" providerId="ADAL" clId="{7BADEB23-C4CB-429E-9333-DDCC40AB2045}" dt="2022-09-15T09:40:57.880" v="1768" actId="20577"/>
          <ac:spMkLst>
            <pc:docMk/>
            <pc:sldMk cId="1324769907" sldId="2076137401"/>
            <ac:spMk id="2" creationId="{E855525D-3221-1065-1E55-77131C8D3D7D}"/>
          </ac:spMkLst>
        </pc:spChg>
        <pc:spChg chg="add mod">
          <ac:chgData name="Riccardo Cappello" userId="51e7bb18-7c18-4a87-a49d-a9d68c7de145" providerId="ADAL" clId="{7BADEB23-C4CB-429E-9333-DDCC40AB2045}" dt="2022-09-15T09:50:55.173" v="1873" actId="14100"/>
          <ac:spMkLst>
            <pc:docMk/>
            <pc:sldMk cId="1324769907" sldId="2076137401"/>
            <ac:spMk id="3" creationId="{1C3ED9FA-5539-2710-9041-CA9B8F337E4D}"/>
          </ac:spMkLst>
        </pc:spChg>
        <pc:spChg chg="add mod">
          <ac:chgData name="Riccardo Cappello" userId="51e7bb18-7c18-4a87-a49d-a9d68c7de145" providerId="ADAL" clId="{7BADEB23-C4CB-429E-9333-DDCC40AB2045}" dt="2022-09-15T09:56:30.427" v="2777" actId="20577"/>
          <ac:spMkLst>
            <pc:docMk/>
            <pc:sldMk cId="1324769907" sldId="2076137401"/>
            <ac:spMk id="5" creationId="{197757FD-FF30-D251-EC58-45CF0A9F8A3F}"/>
          </ac:spMkLst>
        </pc:spChg>
        <pc:spChg chg="add mod">
          <ac:chgData name="Riccardo Cappello" userId="51e7bb18-7c18-4a87-a49d-a9d68c7de145" providerId="ADAL" clId="{7BADEB23-C4CB-429E-9333-DDCC40AB2045}" dt="2022-09-15T09:52:53.596" v="1930" actId="1038"/>
          <ac:spMkLst>
            <pc:docMk/>
            <pc:sldMk cId="1324769907" sldId="2076137401"/>
            <ac:spMk id="7" creationId="{8E79A255-86DE-9570-D06C-92D497FB9892}"/>
          </ac:spMkLst>
        </pc:spChg>
        <pc:spChg chg="add mod">
          <ac:chgData name="Riccardo Cappello" userId="51e7bb18-7c18-4a87-a49d-a9d68c7de145" providerId="ADAL" clId="{7BADEB23-C4CB-429E-9333-DDCC40AB2045}" dt="2022-09-15T09:50:09.354" v="1850" actId="1036"/>
          <ac:spMkLst>
            <pc:docMk/>
            <pc:sldMk cId="1324769907" sldId="2076137401"/>
            <ac:spMk id="9" creationId="{730F07D2-0118-10DD-7269-21CC738AB82F}"/>
          </ac:spMkLst>
        </pc:spChg>
        <pc:spChg chg="add del">
          <ac:chgData name="Riccardo Cappello" userId="51e7bb18-7c18-4a87-a49d-a9d68c7de145" providerId="ADAL" clId="{7BADEB23-C4CB-429E-9333-DDCC40AB2045}" dt="2022-09-15T09:50:29.573" v="1856" actId="478"/>
          <ac:spMkLst>
            <pc:docMk/>
            <pc:sldMk cId="1324769907" sldId="2076137401"/>
            <ac:spMk id="15" creationId="{433963B3-4DD2-71A2-0097-8D9112907212}"/>
          </ac:spMkLst>
        </pc:spChg>
        <pc:spChg chg="add mod">
          <ac:chgData name="Riccardo Cappello" userId="51e7bb18-7c18-4a87-a49d-a9d68c7de145" providerId="ADAL" clId="{7BADEB23-C4CB-429E-9333-DDCC40AB2045}" dt="2022-09-15T09:51:11.911" v="1881" actId="554"/>
          <ac:spMkLst>
            <pc:docMk/>
            <pc:sldMk cId="1324769907" sldId="2076137401"/>
            <ac:spMk id="16" creationId="{5AA067E1-A7B9-5FBE-5D6A-3223633F19CD}"/>
          </ac:spMkLst>
        </pc:spChg>
        <pc:spChg chg="add mod">
          <ac:chgData name="Riccardo Cappello" userId="51e7bb18-7c18-4a87-a49d-a9d68c7de145" providerId="ADAL" clId="{7BADEB23-C4CB-429E-9333-DDCC40AB2045}" dt="2022-09-15T09:51:56.508" v="1889" actId="1076"/>
          <ac:spMkLst>
            <pc:docMk/>
            <pc:sldMk cId="1324769907" sldId="2076137401"/>
            <ac:spMk id="18" creationId="{5796383B-0248-4EE6-EECA-01A52D7AE528}"/>
          </ac:spMkLst>
        </pc:spChg>
        <pc:spChg chg="add mod ord">
          <ac:chgData name="Riccardo Cappello" userId="51e7bb18-7c18-4a87-a49d-a9d68c7de145" providerId="ADAL" clId="{7BADEB23-C4CB-429E-9333-DDCC40AB2045}" dt="2022-09-15T09:52:40.399" v="1914" actId="1037"/>
          <ac:spMkLst>
            <pc:docMk/>
            <pc:sldMk cId="1324769907" sldId="2076137401"/>
            <ac:spMk id="19" creationId="{F2CDAA88-E61C-B725-4238-7F71BF313421}"/>
          </ac:spMkLst>
        </pc:spChg>
        <pc:picChg chg="add mod">
          <ac:chgData name="Riccardo Cappello" userId="51e7bb18-7c18-4a87-a49d-a9d68c7de145" providerId="ADAL" clId="{7BADEB23-C4CB-429E-9333-DDCC40AB2045}" dt="2022-09-15T09:51:45.380" v="1888" actId="1076"/>
          <ac:picMkLst>
            <pc:docMk/>
            <pc:sldMk cId="1324769907" sldId="2076137401"/>
            <ac:picMk id="12" creationId="{314FD094-4BF2-5D88-493C-609F541B7675}"/>
          </ac:picMkLst>
        </pc:picChg>
        <pc:picChg chg="del mod">
          <ac:chgData name="Riccardo Cappello" userId="51e7bb18-7c18-4a87-a49d-a9d68c7de145" providerId="ADAL" clId="{7BADEB23-C4CB-429E-9333-DDCC40AB2045}" dt="2022-09-15T09:41:00.322" v="1769" actId="478"/>
          <ac:picMkLst>
            <pc:docMk/>
            <pc:sldMk cId="1324769907" sldId="2076137401"/>
            <ac:picMk id="1026" creationId="{67DD2EA4-6A67-CEB3-6A9C-8700D07FF794}"/>
          </ac:picMkLst>
        </pc:picChg>
        <pc:picChg chg="add mod">
          <ac:chgData name="Riccardo Cappello" userId="51e7bb18-7c18-4a87-a49d-a9d68c7de145" providerId="ADAL" clId="{7BADEB23-C4CB-429E-9333-DDCC40AB2045}" dt="2022-09-15T09:50:13.030" v="1851" actId="14100"/>
          <ac:picMkLst>
            <pc:docMk/>
            <pc:sldMk cId="1324769907" sldId="2076137401"/>
            <ac:picMk id="1028" creationId="{ABBC030B-DDFC-A24D-8107-6B9447004A5B}"/>
          </ac:picMkLst>
        </pc:picChg>
        <pc:cxnChg chg="add mod">
          <ac:chgData name="Riccardo Cappello" userId="51e7bb18-7c18-4a87-a49d-a9d68c7de145" providerId="ADAL" clId="{7BADEB23-C4CB-429E-9333-DDCC40AB2045}" dt="2022-09-15T09:52:55.398" v="1941" actId="1038"/>
          <ac:cxnSpMkLst>
            <pc:docMk/>
            <pc:sldMk cId="1324769907" sldId="2076137401"/>
            <ac:cxnSpMk id="11" creationId="{A4688833-1DDE-5CA1-A6B2-AC3225E3964F}"/>
          </ac:cxnSpMkLst>
        </pc:cxnChg>
      </pc:sldChg>
      <pc:sldChg chg="modSp add del mod modClrScheme modShow chgLayout">
        <pc:chgData name="Riccardo Cappello" userId="51e7bb18-7c18-4a87-a49d-a9d68c7de145" providerId="ADAL" clId="{7BADEB23-C4CB-429E-9333-DDCC40AB2045}" dt="2022-09-15T09:59:07.068" v="2880" actId="47"/>
        <pc:sldMkLst>
          <pc:docMk/>
          <pc:sldMk cId="2812311062" sldId="2147470290"/>
        </pc:sldMkLst>
        <pc:spChg chg="mod ord">
          <ac:chgData name="Riccardo Cappello" userId="51e7bb18-7c18-4a87-a49d-a9d68c7de145" providerId="ADAL" clId="{7BADEB23-C4CB-429E-9333-DDCC40AB2045}" dt="2022-09-12T19:59:23.482" v="45" actId="700"/>
          <ac:spMkLst>
            <pc:docMk/>
            <pc:sldMk cId="2812311062" sldId="2147470290"/>
            <ac:spMk id="2" creationId="{5A3A1556-ADAC-4307-826A-BD008BD5AFBA}"/>
          </ac:spMkLst>
        </pc:spChg>
      </pc:sldChg>
      <pc:sldChg chg="modSp add del mod modClrScheme chgLayout modNotesTx">
        <pc:chgData name="Riccardo Cappello" userId="51e7bb18-7c18-4a87-a49d-a9d68c7de145" providerId="ADAL" clId="{7BADEB23-C4CB-429E-9333-DDCC40AB2045}" dt="2022-09-15T09:57:45.744" v="2879" actId="20577"/>
        <pc:sldMkLst>
          <pc:docMk/>
          <pc:sldMk cId="2071576522" sldId="2147471881"/>
        </pc:sldMkLst>
        <pc:spChg chg="mod ord">
          <ac:chgData name="Riccardo Cappello" userId="51e7bb18-7c18-4a87-a49d-a9d68c7de145" providerId="ADAL" clId="{7BADEB23-C4CB-429E-9333-DDCC40AB2045}" dt="2022-09-12T19:57:53.712" v="34" actId="700"/>
          <ac:spMkLst>
            <pc:docMk/>
            <pc:sldMk cId="2071576522" sldId="2147471881"/>
            <ac:spMk id="5" creationId="{423D0996-E9BC-4F9D-BF0D-49E37EF67DC7}"/>
          </ac:spMkLst>
        </pc:spChg>
      </pc:sldChg>
      <pc:sldChg chg="modSp add del mod modClrScheme modShow chgLayout">
        <pc:chgData name="Riccardo Cappello" userId="51e7bb18-7c18-4a87-a49d-a9d68c7de145" providerId="ADAL" clId="{7BADEB23-C4CB-429E-9333-DDCC40AB2045}" dt="2022-09-15T09:59:07.068" v="2880" actId="47"/>
        <pc:sldMkLst>
          <pc:docMk/>
          <pc:sldMk cId="2807763001" sldId="2147471886"/>
        </pc:sldMkLst>
        <pc:spChg chg="mod ord">
          <ac:chgData name="Riccardo Cappello" userId="51e7bb18-7c18-4a87-a49d-a9d68c7de145" providerId="ADAL" clId="{7BADEB23-C4CB-429E-9333-DDCC40AB2045}" dt="2022-09-12T19:59:23.482" v="45" actId="700"/>
          <ac:spMkLst>
            <pc:docMk/>
            <pc:sldMk cId="2807763001" sldId="2147471886"/>
            <ac:spMk id="2" creationId="{75F2C30A-652E-4C16-A80A-1E7A19EFE13E}"/>
          </ac:spMkLst>
        </pc:spChg>
      </pc:sldChg>
      <pc:sldChg chg="delSp add mod delAnim modNotesTx">
        <pc:chgData name="Riccardo Cappello" userId="51e7bb18-7c18-4a87-a49d-a9d68c7de145" providerId="ADAL" clId="{7BADEB23-C4CB-429E-9333-DDCC40AB2045}" dt="2022-09-16T06:12:18.405" v="3961" actId="20577"/>
        <pc:sldMkLst>
          <pc:docMk/>
          <pc:sldMk cId="1962162482" sldId="2147471915"/>
        </pc:sldMkLst>
        <pc:picChg chg="del">
          <ac:chgData name="Riccardo Cappello" userId="51e7bb18-7c18-4a87-a49d-a9d68c7de145" providerId="ADAL" clId="{7BADEB23-C4CB-429E-9333-DDCC40AB2045}" dt="2022-09-15T09:37:25.744" v="1638" actId="478"/>
          <ac:picMkLst>
            <pc:docMk/>
            <pc:sldMk cId="1962162482" sldId="2147471915"/>
            <ac:picMk id="43" creationId="{21493A3F-4FA9-445B-8E64-96DF0108EF1D}"/>
          </ac:picMkLst>
        </pc:picChg>
      </pc:sldChg>
      <pc:sldChg chg="modNotesTx">
        <pc:chgData name="Riccardo Cappello" userId="51e7bb18-7c18-4a87-a49d-a9d68c7de145" providerId="ADAL" clId="{7BADEB23-C4CB-429E-9333-DDCC40AB2045}" dt="2022-09-15T09:09:55.478" v="1317" actId="20577"/>
        <pc:sldMkLst>
          <pc:docMk/>
          <pc:sldMk cId="3283464770" sldId="2147471939"/>
        </pc:sldMkLst>
      </pc:sldChg>
      <pc:sldChg chg="addSp delSp modSp add del mod modClrScheme delAnim modAnim chgLayout">
        <pc:chgData name="Riccardo Cappello" userId="51e7bb18-7c18-4a87-a49d-a9d68c7de145" providerId="ADAL" clId="{7BADEB23-C4CB-429E-9333-DDCC40AB2045}" dt="2022-09-12T20:03:34.095" v="66" actId="47"/>
        <pc:sldMkLst>
          <pc:docMk/>
          <pc:sldMk cId="3457892154" sldId="2147471941"/>
        </pc:sldMkLst>
        <pc:spChg chg="mod ord">
          <ac:chgData name="Riccardo Cappello" userId="51e7bb18-7c18-4a87-a49d-a9d68c7de145" providerId="ADAL" clId="{7BADEB23-C4CB-429E-9333-DDCC40AB2045}" dt="2022-09-12T19:58:00.699" v="35" actId="700"/>
          <ac:spMkLst>
            <pc:docMk/>
            <pc:sldMk cId="3457892154" sldId="2147471941"/>
            <ac:spMk id="2" creationId="{75F2C30A-652E-4C16-A80A-1E7A19EFE13E}"/>
          </ac:spMkLst>
        </pc:spChg>
        <pc:spChg chg="mod">
          <ac:chgData name="Riccardo Cappello" userId="51e7bb18-7c18-4a87-a49d-a9d68c7de145" providerId="ADAL" clId="{7BADEB23-C4CB-429E-9333-DDCC40AB2045}" dt="2022-09-12T19:58:19.500" v="36"/>
          <ac:spMkLst>
            <pc:docMk/>
            <pc:sldMk cId="3457892154" sldId="2147471941"/>
            <ac:spMk id="5" creationId="{A7413C5C-DE65-7504-2790-743B8BC2EF3F}"/>
          </ac:spMkLst>
        </pc:spChg>
        <pc:spChg chg="mod">
          <ac:chgData name="Riccardo Cappello" userId="51e7bb18-7c18-4a87-a49d-a9d68c7de145" providerId="ADAL" clId="{7BADEB23-C4CB-429E-9333-DDCC40AB2045}" dt="2022-09-12T19:58:19.500" v="36"/>
          <ac:spMkLst>
            <pc:docMk/>
            <pc:sldMk cId="3457892154" sldId="2147471941"/>
            <ac:spMk id="23" creationId="{B1635D6C-B664-A4DC-5008-DC4F8D61B7F0}"/>
          </ac:spMkLst>
        </pc:spChg>
        <pc:spChg chg="mod">
          <ac:chgData name="Riccardo Cappello" userId="51e7bb18-7c18-4a87-a49d-a9d68c7de145" providerId="ADAL" clId="{7BADEB23-C4CB-429E-9333-DDCC40AB2045}" dt="2022-09-12T19:58:19.500" v="36"/>
          <ac:spMkLst>
            <pc:docMk/>
            <pc:sldMk cId="3457892154" sldId="2147471941"/>
            <ac:spMk id="25" creationId="{AB4A4E86-97B9-86A2-2E9D-CF7D7D412F0B}"/>
          </ac:spMkLst>
        </pc:spChg>
        <pc:grpChg chg="add mod">
          <ac:chgData name="Riccardo Cappello" userId="51e7bb18-7c18-4a87-a49d-a9d68c7de145" providerId="ADAL" clId="{7BADEB23-C4CB-429E-9333-DDCC40AB2045}" dt="2022-09-12T19:58:23.169" v="37" actId="1076"/>
          <ac:grpSpMkLst>
            <pc:docMk/>
            <pc:sldMk cId="3457892154" sldId="2147471941"/>
            <ac:grpSpMk id="3" creationId="{B7B7B7C2-728B-C28B-E63D-8E6555A2B776}"/>
          </ac:grpSpMkLst>
        </pc:grpChg>
        <pc:grpChg chg="mod">
          <ac:chgData name="Riccardo Cappello" userId="51e7bb18-7c18-4a87-a49d-a9d68c7de145" providerId="ADAL" clId="{7BADEB23-C4CB-429E-9333-DDCC40AB2045}" dt="2022-09-12T19:58:19.500" v="36"/>
          <ac:grpSpMkLst>
            <pc:docMk/>
            <pc:sldMk cId="3457892154" sldId="2147471941"/>
            <ac:grpSpMk id="4" creationId="{00E86E71-24B6-58AB-6EED-F966E9EC4501}"/>
          </ac:grpSpMkLst>
        </pc:grpChg>
        <pc:grpChg chg="add mod">
          <ac:chgData name="Riccardo Cappello" userId="51e7bb18-7c18-4a87-a49d-a9d68c7de145" providerId="ADAL" clId="{7BADEB23-C4CB-429E-9333-DDCC40AB2045}" dt="2022-09-12T19:58:23.169" v="37" actId="1076"/>
          <ac:grpSpMkLst>
            <pc:docMk/>
            <pc:sldMk cId="3457892154" sldId="2147471941"/>
            <ac:grpSpMk id="21" creationId="{2B2BBB19-D816-5FA1-22BB-D63123854F1D}"/>
          </ac:grpSpMkLst>
        </pc:grpChg>
        <pc:grpChg chg="add mod">
          <ac:chgData name="Riccardo Cappello" userId="51e7bb18-7c18-4a87-a49d-a9d68c7de145" providerId="ADAL" clId="{7BADEB23-C4CB-429E-9333-DDCC40AB2045}" dt="2022-09-12T19:58:23.169" v="37" actId="1076"/>
          <ac:grpSpMkLst>
            <pc:docMk/>
            <pc:sldMk cId="3457892154" sldId="2147471941"/>
            <ac:grpSpMk id="24" creationId="{D4C74653-3EB7-BCD5-2D90-0705058F3BF2}"/>
          </ac:grpSpMkLst>
        </pc:grpChg>
        <pc:grpChg chg="add del mod">
          <ac:chgData name="Riccardo Cappello" userId="51e7bb18-7c18-4a87-a49d-a9d68c7de145" providerId="ADAL" clId="{7BADEB23-C4CB-429E-9333-DDCC40AB2045}" dt="2022-09-12T19:59:09.525" v="44" actId="21"/>
          <ac:grpSpMkLst>
            <pc:docMk/>
            <pc:sldMk cId="3457892154" sldId="2147471941"/>
            <ac:grpSpMk id="27" creationId="{1E3B7984-726C-F812-81E9-2D977567C126}"/>
          </ac:grpSpMkLst>
        </pc:grpChg>
        <pc:picChg chg="mod">
          <ac:chgData name="Riccardo Cappello" userId="51e7bb18-7c18-4a87-a49d-a9d68c7de145" providerId="ADAL" clId="{7BADEB23-C4CB-429E-9333-DDCC40AB2045}" dt="2022-09-12T19:58:19.500" v="36"/>
          <ac:picMkLst>
            <pc:docMk/>
            <pc:sldMk cId="3457892154" sldId="2147471941"/>
            <ac:picMk id="7" creationId="{4C9E855F-44ED-B296-E7EC-8E180BD00839}"/>
          </ac:picMkLst>
        </pc:picChg>
        <pc:picChg chg="mod">
          <ac:chgData name="Riccardo Cappello" userId="51e7bb18-7c18-4a87-a49d-a9d68c7de145" providerId="ADAL" clId="{7BADEB23-C4CB-429E-9333-DDCC40AB2045}" dt="2022-09-12T19:58:19.500" v="36"/>
          <ac:picMkLst>
            <pc:docMk/>
            <pc:sldMk cId="3457892154" sldId="2147471941"/>
            <ac:picMk id="8" creationId="{73520572-DEA4-41F2-45A6-06701ABE9394}"/>
          </ac:picMkLst>
        </pc:picChg>
        <pc:picChg chg="mod">
          <ac:chgData name="Riccardo Cappello" userId="51e7bb18-7c18-4a87-a49d-a9d68c7de145" providerId="ADAL" clId="{7BADEB23-C4CB-429E-9333-DDCC40AB2045}" dt="2022-09-12T19:58:19.500" v="36"/>
          <ac:picMkLst>
            <pc:docMk/>
            <pc:sldMk cId="3457892154" sldId="2147471941"/>
            <ac:picMk id="9" creationId="{3AED4B46-82A9-6D05-0AE2-B293FA611503}"/>
          </ac:picMkLst>
        </pc:picChg>
        <pc:picChg chg="mod">
          <ac:chgData name="Riccardo Cappello" userId="51e7bb18-7c18-4a87-a49d-a9d68c7de145" providerId="ADAL" clId="{7BADEB23-C4CB-429E-9333-DDCC40AB2045}" dt="2022-09-12T19:58:19.500" v="36"/>
          <ac:picMkLst>
            <pc:docMk/>
            <pc:sldMk cId="3457892154" sldId="2147471941"/>
            <ac:picMk id="22" creationId="{F8DCD379-1448-846E-ADC6-9AF6F820A6EC}"/>
          </ac:picMkLst>
        </pc:picChg>
        <pc:picChg chg="mod">
          <ac:chgData name="Riccardo Cappello" userId="51e7bb18-7c18-4a87-a49d-a9d68c7de145" providerId="ADAL" clId="{7BADEB23-C4CB-429E-9333-DDCC40AB2045}" dt="2022-09-12T19:58:58.729" v="42" actId="208"/>
          <ac:picMkLst>
            <pc:docMk/>
            <pc:sldMk cId="3457892154" sldId="2147471941"/>
            <ac:picMk id="26" creationId="{DD9794C2-A53C-6175-6759-DD75414CAB95}"/>
          </ac:picMkLst>
        </pc:picChg>
        <pc:cxnChg chg="add mod">
          <ac:chgData name="Riccardo Cappello" userId="51e7bb18-7c18-4a87-a49d-a9d68c7de145" providerId="ADAL" clId="{7BADEB23-C4CB-429E-9333-DDCC40AB2045}" dt="2022-09-12T19:58:23.169" v="37" actId="1076"/>
          <ac:cxnSpMkLst>
            <pc:docMk/>
            <pc:sldMk cId="3457892154" sldId="2147471941"/>
            <ac:cxnSpMk id="17" creationId="{121A559A-4EDA-263E-90B1-3F0C210D7C8D}"/>
          </ac:cxnSpMkLst>
        </pc:cxnChg>
        <pc:cxnChg chg="add mod">
          <ac:chgData name="Riccardo Cappello" userId="51e7bb18-7c18-4a87-a49d-a9d68c7de145" providerId="ADAL" clId="{7BADEB23-C4CB-429E-9333-DDCC40AB2045}" dt="2022-09-12T19:58:23.169" v="37" actId="1076"/>
          <ac:cxnSpMkLst>
            <pc:docMk/>
            <pc:sldMk cId="3457892154" sldId="2147471941"/>
            <ac:cxnSpMk id="19" creationId="{BA73C807-9238-460E-C703-730B7EADF2F8}"/>
          </ac:cxnSpMkLst>
        </pc:cxnChg>
      </pc:sldChg>
      <pc:sldChg chg="modSp add del mod modClrScheme chgLayout">
        <pc:chgData name="Riccardo Cappello" userId="51e7bb18-7c18-4a87-a49d-a9d68c7de145" providerId="ADAL" clId="{7BADEB23-C4CB-429E-9333-DDCC40AB2045}" dt="2022-09-12T20:02:02.074" v="62" actId="47"/>
        <pc:sldMkLst>
          <pc:docMk/>
          <pc:sldMk cId="830307638" sldId="2147471942"/>
        </pc:sldMkLst>
        <pc:spChg chg="mod ord">
          <ac:chgData name="Riccardo Cappello" userId="51e7bb18-7c18-4a87-a49d-a9d68c7de145" providerId="ADAL" clId="{7BADEB23-C4CB-429E-9333-DDCC40AB2045}" dt="2022-09-12T19:59:23.482" v="45" actId="700"/>
          <ac:spMkLst>
            <pc:docMk/>
            <pc:sldMk cId="830307638" sldId="2147471942"/>
            <ac:spMk id="2" creationId="{75F2C30A-652E-4C16-A80A-1E7A19EFE13E}"/>
          </ac:spMkLst>
        </pc:spChg>
      </pc:sldChg>
      <pc:sldChg chg="modSp add del mod modClrScheme chgLayout modNotesTx">
        <pc:chgData name="Riccardo Cappello" userId="51e7bb18-7c18-4a87-a49d-a9d68c7de145" providerId="ADAL" clId="{7BADEB23-C4CB-429E-9333-DDCC40AB2045}" dt="2022-09-15T09:05:55.117" v="693" actId="20577"/>
        <pc:sldMkLst>
          <pc:docMk/>
          <pc:sldMk cId="3724492507" sldId="2147471943"/>
        </pc:sldMkLst>
        <pc:spChg chg="mod ord">
          <ac:chgData name="Riccardo Cappello" userId="51e7bb18-7c18-4a87-a49d-a9d68c7de145" providerId="ADAL" clId="{7BADEB23-C4CB-429E-9333-DDCC40AB2045}" dt="2022-09-12T19:59:23.482" v="45" actId="700"/>
          <ac:spMkLst>
            <pc:docMk/>
            <pc:sldMk cId="3724492507" sldId="2147471943"/>
            <ac:spMk id="2" creationId="{75F2C30A-652E-4C16-A80A-1E7A19EFE13E}"/>
          </ac:spMkLst>
        </pc:spChg>
      </pc:sldChg>
      <pc:sldChg chg="modSp add del mod modClrScheme chgLayout modNotesTx">
        <pc:chgData name="Riccardo Cappello" userId="51e7bb18-7c18-4a87-a49d-a9d68c7de145" providerId="ADAL" clId="{7BADEB23-C4CB-429E-9333-DDCC40AB2045}" dt="2022-09-15T08:47:23.163" v="359" actId="20577"/>
        <pc:sldMkLst>
          <pc:docMk/>
          <pc:sldMk cId="471688764" sldId="2147471945"/>
        </pc:sldMkLst>
        <pc:spChg chg="mod ord">
          <ac:chgData name="Riccardo Cappello" userId="51e7bb18-7c18-4a87-a49d-a9d68c7de145" providerId="ADAL" clId="{7BADEB23-C4CB-429E-9333-DDCC40AB2045}" dt="2022-09-12T19:59:23.482" v="45" actId="700"/>
          <ac:spMkLst>
            <pc:docMk/>
            <pc:sldMk cId="471688764" sldId="2147471945"/>
            <ac:spMk id="2" creationId="{75F2C30A-652E-4C16-A80A-1E7A19EFE13E}"/>
          </ac:spMkLst>
        </pc:spChg>
      </pc:sldChg>
      <pc:sldChg chg="modSp add del mod modClrScheme chgLayout">
        <pc:chgData name="Riccardo Cappello" userId="51e7bb18-7c18-4a87-a49d-a9d68c7de145" providerId="ADAL" clId="{7BADEB23-C4CB-429E-9333-DDCC40AB2045}" dt="2022-09-12T20:03:58.442" v="69" actId="47"/>
        <pc:sldMkLst>
          <pc:docMk/>
          <pc:sldMk cId="4141226126" sldId="2147471968"/>
        </pc:sldMkLst>
        <pc:spChg chg="mod ord">
          <ac:chgData name="Riccardo Cappello" userId="51e7bb18-7c18-4a87-a49d-a9d68c7de145" providerId="ADAL" clId="{7BADEB23-C4CB-429E-9333-DDCC40AB2045}" dt="2022-09-12T19:59:23.482" v="45" actId="700"/>
          <ac:spMkLst>
            <pc:docMk/>
            <pc:sldMk cId="4141226126" sldId="2147471968"/>
            <ac:spMk id="2" creationId="{75F2C30A-652E-4C16-A80A-1E7A19EFE13E}"/>
          </ac:spMkLst>
        </pc:spChg>
        <pc:picChg chg="mod">
          <ac:chgData name="Riccardo Cappello" userId="51e7bb18-7c18-4a87-a49d-a9d68c7de145" providerId="ADAL" clId="{7BADEB23-C4CB-429E-9333-DDCC40AB2045}" dt="2022-09-12T19:59:52.856" v="46" actId="208"/>
          <ac:picMkLst>
            <pc:docMk/>
            <pc:sldMk cId="4141226126" sldId="2147471968"/>
            <ac:picMk id="92" creationId="{C0712A2D-1AE3-4ACA-8DAA-D053E92B9333}"/>
          </ac:picMkLst>
        </pc:picChg>
      </pc:sldChg>
      <pc:sldChg chg="del">
        <pc:chgData name="Riccardo Cappello" userId="51e7bb18-7c18-4a87-a49d-a9d68c7de145" providerId="ADAL" clId="{7BADEB23-C4CB-429E-9333-DDCC40AB2045}" dt="2022-09-12T20:05:08.780" v="70" actId="47"/>
        <pc:sldMkLst>
          <pc:docMk/>
          <pc:sldMk cId="2423907149" sldId="2147472017"/>
        </pc:sldMkLst>
      </pc:sldChg>
      <pc:sldChg chg="modNotesTx">
        <pc:chgData name="Riccardo Cappello" userId="51e7bb18-7c18-4a87-a49d-a9d68c7de145" providerId="ADAL" clId="{7BADEB23-C4CB-429E-9333-DDCC40AB2045}" dt="2022-09-19T14:33:15.736" v="4181" actId="20577"/>
        <pc:sldMkLst>
          <pc:docMk/>
          <pc:sldMk cId="580382720" sldId="2147472018"/>
        </pc:sldMkLst>
      </pc:sldChg>
      <pc:sldChg chg="addSp delSp modSp add del mod modClrScheme chgLayout modNotesTx">
        <pc:chgData name="Riccardo Cappello" userId="51e7bb18-7c18-4a87-a49d-a9d68c7de145" providerId="ADAL" clId="{7BADEB23-C4CB-429E-9333-DDCC40AB2045}" dt="2022-09-15T09:08:27.243" v="987" actId="20577"/>
        <pc:sldMkLst>
          <pc:docMk/>
          <pc:sldMk cId="4158664886" sldId="2147472019"/>
        </pc:sldMkLst>
        <pc:spChg chg="add del mod ord">
          <ac:chgData name="Riccardo Cappello" userId="51e7bb18-7c18-4a87-a49d-a9d68c7de145" providerId="ADAL" clId="{7BADEB23-C4CB-429E-9333-DDCC40AB2045}" dt="2022-09-12T20:01:06.234" v="51" actId="700"/>
          <ac:spMkLst>
            <pc:docMk/>
            <pc:sldMk cId="4158664886" sldId="2147472019"/>
            <ac:spMk id="3" creationId="{BC069A2C-783D-5298-D3B4-EF1D4A7AD7EC}"/>
          </ac:spMkLst>
        </pc:spChg>
        <pc:spChg chg="mod ord">
          <ac:chgData name="Riccardo Cappello" userId="51e7bb18-7c18-4a87-a49d-a9d68c7de145" providerId="ADAL" clId="{7BADEB23-C4CB-429E-9333-DDCC40AB2045}" dt="2022-09-12T20:01:25.189" v="58" actId="700"/>
          <ac:spMkLst>
            <pc:docMk/>
            <pc:sldMk cId="4158664886" sldId="2147472019"/>
            <ac:spMk id="5" creationId="{097A847A-98FB-4C8F-885B-E58CF0C94BC2}"/>
          </ac:spMkLst>
        </pc:spChg>
        <pc:spChg chg="add del mod ord">
          <ac:chgData name="Riccardo Cappello" userId="51e7bb18-7c18-4a87-a49d-a9d68c7de145" providerId="ADAL" clId="{7BADEB23-C4CB-429E-9333-DDCC40AB2045}" dt="2022-09-12T20:01:20.303" v="56" actId="700"/>
          <ac:spMkLst>
            <pc:docMk/>
            <pc:sldMk cId="4158664886" sldId="2147472019"/>
            <ac:spMk id="6" creationId="{A4924D14-8A75-B9CE-F663-DB85451CDE29}"/>
          </ac:spMkLst>
        </pc:spChg>
      </pc:sldChg>
      <pc:sldChg chg="add del">
        <pc:chgData name="Riccardo Cappello" userId="51e7bb18-7c18-4a87-a49d-a9d68c7de145" providerId="ADAL" clId="{7BADEB23-C4CB-429E-9333-DDCC40AB2045}" dt="2022-09-20T20:41:27.228" v="4267"/>
        <pc:sldMkLst>
          <pc:docMk/>
          <pc:sldMk cId="2813946919" sldId="2147472020"/>
        </pc:sldMkLst>
      </pc:sldChg>
      <pc:sldChg chg="add del">
        <pc:chgData name="Riccardo Cappello" userId="51e7bb18-7c18-4a87-a49d-a9d68c7de145" providerId="ADAL" clId="{7BADEB23-C4CB-429E-9333-DDCC40AB2045}" dt="2022-09-20T20:41:40.603" v="4269" actId="2696"/>
        <pc:sldMkLst>
          <pc:docMk/>
          <pc:sldMk cId="4114385271" sldId="2147472020"/>
        </pc:sldMkLst>
      </pc:sldChg>
      <pc:sldMasterChg chg="delSldLayout">
        <pc:chgData name="Riccardo Cappello" userId="51e7bb18-7c18-4a87-a49d-a9d68c7de145" providerId="ADAL" clId="{7BADEB23-C4CB-429E-9333-DDCC40AB2045}" dt="2022-09-12T20:01:48.357" v="59" actId="47"/>
        <pc:sldMasterMkLst>
          <pc:docMk/>
          <pc:sldMasterMk cId="1564885083" sldId="2147483648"/>
        </pc:sldMasterMkLst>
        <pc:sldLayoutChg chg="del">
          <pc:chgData name="Riccardo Cappello" userId="51e7bb18-7c18-4a87-a49d-a9d68c7de145" providerId="ADAL" clId="{7BADEB23-C4CB-429E-9333-DDCC40AB2045}" dt="2022-09-12T20:01:48.357" v="59" actId="47"/>
          <pc:sldLayoutMkLst>
            <pc:docMk/>
            <pc:sldMasterMk cId="1564885083" sldId="2147483648"/>
            <pc:sldLayoutMk cId="4196456118" sldId="2147483731"/>
          </pc:sldLayoutMkLst>
        </pc:sldLayoutChg>
      </pc:sldMasterChg>
      <pc:sldMasterChg chg="delSldLayout">
        <pc:chgData name="Riccardo Cappello" userId="51e7bb18-7c18-4a87-a49d-a9d68c7de145" providerId="ADAL" clId="{7BADEB23-C4CB-429E-9333-DDCC40AB2045}" dt="2022-09-20T20:41:40.603" v="4269" actId="2696"/>
        <pc:sldMasterMkLst>
          <pc:docMk/>
          <pc:sldMasterMk cId="1892094847" sldId="2147483731"/>
        </pc:sldMasterMkLst>
        <pc:sldLayoutChg chg="del">
          <pc:chgData name="Riccardo Cappello" userId="51e7bb18-7c18-4a87-a49d-a9d68c7de145" providerId="ADAL" clId="{7BADEB23-C4CB-429E-9333-DDCC40AB2045}" dt="2022-09-20T20:41:40.603" v="4269" actId="2696"/>
          <pc:sldLayoutMkLst>
            <pc:docMk/>
            <pc:sldMasterMk cId="1892094847" sldId="2147483731"/>
            <pc:sldLayoutMk cId="236055482" sldId="2147483848"/>
          </pc:sldLayoutMkLst>
        </pc:sldLayoutChg>
      </pc:sldMasterChg>
    </pc:docChg>
  </pc:docChgLst>
  <pc:docChgLst>
    <pc:chgData name="Villa, Laura" userId="85c95f35-5d73-4ebb-ab02-67e6fdc2856c" providerId="ADAL" clId="{24EB25B1-30DD-41C6-B513-E89A9EF28833}"/>
    <pc:docChg chg="custSel addSld delSld modSld sldOrd modSection">
      <pc:chgData name="Villa, Laura" userId="85c95f35-5d73-4ebb-ab02-67e6fdc2856c" providerId="ADAL" clId="{24EB25B1-30DD-41C6-B513-E89A9EF28833}" dt="2022-09-20T12:53:42.652" v="2833" actId="20577"/>
      <pc:docMkLst>
        <pc:docMk/>
      </pc:docMkLst>
      <pc:sldChg chg="modSp mod">
        <pc:chgData name="Villa, Laura" userId="85c95f35-5d73-4ebb-ab02-67e6fdc2856c" providerId="ADAL" clId="{24EB25B1-30DD-41C6-B513-E89A9EF28833}" dt="2022-09-06T20:05:11.546" v="1850" actId="20577"/>
        <pc:sldMkLst>
          <pc:docMk/>
          <pc:sldMk cId="2906967607" sldId="2076137332"/>
        </pc:sldMkLst>
        <pc:spChg chg="mod">
          <ac:chgData name="Villa, Laura" userId="85c95f35-5d73-4ebb-ab02-67e6fdc2856c" providerId="ADAL" clId="{24EB25B1-30DD-41C6-B513-E89A9EF28833}" dt="2022-09-06T20:05:11.546" v="1850" actId="20577"/>
          <ac:spMkLst>
            <pc:docMk/>
            <pc:sldMk cId="2906967607" sldId="2076137332"/>
            <ac:spMk id="3" creationId="{BB990F1D-0FB7-46FF-B8FA-4469716F153D}"/>
          </ac:spMkLst>
        </pc:spChg>
      </pc:sldChg>
      <pc:sldChg chg="addSp delSp modSp mod ord modNotesTx">
        <pc:chgData name="Villa, Laura" userId="85c95f35-5d73-4ebb-ab02-67e6fdc2856c" providerId="ADAL" clId="{24EB25B1-30DD-41C6-B513-E89A9EF28833}" dt="2022-09-14T20:40:01.170" v="2677" actId="20577"/>
        <pc:sldMkLst>
          <pc:docMk/>
          <pc:sldMk cId="439285975" sldId="2076137340"/>
        </pc:sldMkLst>
        <pc:spChg chg="mod">
          <ac:chgData name="Villa, Laura" userId="85c95f35-5d73-4ebb-ab02-67e6fdc2856c" providerId="ADAL" clId="{24EB25B1-30DD-41C6-B513-E89A9EF28833}" dt="2022-09-06T19:28:37.238" v="41" actId="20577"/>
          <ac:spMkLst>
            <pc:docMk/>
            <pc:sldMk cId="439285975" sldId="2076137340"/>
            <ac:spMk id="3" creationId="{BB990F1D-0FB7-46FF-B8FA-4469716F153D}"/>
          </ac:spMkLst>
        </pc:spChg>
        <pc:picChg chg="add del mod">
          <ac:chgData name="Villa, Laura" userId="85c95f35-5d73-4ebb-ab02-67e6fdc2856c" providerId="ADAL" clId="{24EB25B1-30DD-41C6-B513-E89A9EF28833}" dt="2022-09-06T19:30:26.918" v="50" actId="478"/>
          <ac:picMkLst>
            <pc:docMk/>
            <pc:sldMk cId="439285975" sldId="2076137340"/>
            <ac:picMk id="1026" creationId="{ACA80EFD-7BC2-8649-2133-096A28DAF8CC}"/>
          </ac:picMkLst>
        </pc:picChg>
      </pc:sldChg>
      <pc:sldChg chg="addSp delSp modSp mod">
        <pc:chgData name="Villa, Laura" userId="85c95f35-5d73-4ebb-ab02-67e6fdc2856c" providerId="ADAL" clId="{24EB25B1-30DD-41C6-B513-E89A9EF28833}" dt="2022-09-14T20:35:50.079" v="2105" actId="478"/>
        <pc:sldMkLst>
          <pc:docMk/>
          <pc:sldMk cId="293325861" sldId="2076137393"/>
        </pc:sldMkLst>
        <pc:spChg chg="mod">
          <ac:chgData name="Villa, Laura" userId="85c95f35-5d73-4ebb-ab02-67e6fdc2856c" providerId="ADAL" clId="{24EB25B1-30DD-41C6-B513-E89A9EF28833}" dt="2022-09-06T20:22:03.856" v="2067" actId="20577"/>
          <ac:spMkLst>
            <pc:docMk/>
            <pc:sldMk cId="293325861" sldId="2076137393"/>
            <ac:spMk id="3" creationId="{D544F622-4237-72BD-EA1B-9B15DFC25C9B}"/>
          </ac:spMkLst>
        </pc:spChg>
        <pc:spChg chg="add del mod">
          <ac:chgData name="Villa, Laura" userId="85c95f35-5d73-4ebb-ab02-67e6fdc2856c" providerId="ADAL" clId="{24EB25B1-30DD-41C6-B513-E89A9EF28833}" dt="2022-09-14T20:35:50.079" v="2105" actId="478"/>
          <ac:spMkLst>
            <pc:docMk/>
            <pc:sldMk cId="293325861" sldId="2076137393"/>
            <ac:spMk id="5" creationId="{207A9F36-0A28-109C-0753-AFB5EE334860}"/>
          </ac:spMkLst>
        </pc:spChg>
        <pc:picChg chg="del">
          <ac:chgData name="Villa, Laura" userId="85c95f35-5d73-4ebb-ab02-67e6fdc2856c" providerId="ADAL" clId="{24EB25B1-30DD-41C6-B513-E89A9EF28833}" dt="2022-09-14T20:35:38.011" v="2103" actId="478"/>
          <ac:picMkLst>
            <pc:docMk/>
            <pc:sldMk cId="293325861" sldId="2076137393"/>
            <ac:picMk id="4" creationId="{846AE40D-A119-C08F-2DC4-A52FC22F0A15}"/>
          </ac:picMkLst>
        </pc:picChg>
        <pc:picChg chg="add">
          <ac:chgData name="Villa, Laura" userId="85c95f35-5d73-4ebb-ab02-67e6fdc2856c" providerId="ADAL" clId="{24EB25B1-30DD-41C6-B513-E89A9EF28833}" dt="2022-09-14T20:35:38.818" v="2104"/>
          <ac:picMkLst>
            <pc:docMk/>
            <pc:sldMk cId="293325861" sldId="2076137393"/>
            <ac:picMk id="2050" creationId="{45D3693C-E6FF-3B27-2D87-1D51323C5E45}"/>
          </ac:picMkLst>
        </pc:picChg>
      </pc:sldChg>
      <pc:sldChg chg="modNotesTx">
        <pc:chgData name="Villa, Laura" userId="85c95f35-5d73-4ebb-ab02-67e6fdc2856c" providerId="ADAL" clId="{24EB25B1-30DD-41C6-B513-E89A9EF28833}" dt="2022-09-20T12:53:42.652" v="2833" actId="20577"/>
        <pc:sldMkLst>
          <pc:docMk/>
          <pc:sldMk cId="742057099" sldId="2076137396"/>
        </pc:sldMkLst>
      </pc:sldChg>
      <pc:sldChg chg="add del">
        <pc:chgData name="Villa, Laura" userId="85c95f35-5d73-4ebb-ab02-67e6fdc2856c" providerId="ADAL" clId="{24EB25B1-30DD-41C6-B513-E89A9EF28833}" dt="2022-09-06T19:26:54.558" v="1"/>
        <pc:sldMkLst>
          <pc:docMk/>
          <pc:sldMk cId="1084407495" sldId="2076137398"/>
        </pc:sldMkLst>
      </pc:sldChg>
      <pc:sldChg chg="modSp mod">
        <pc:chgData name="Villa, Laura" userId="85c95f35-5d73-4ebb-ab02-67e6fdc2856c" providerId="ADAL" clId="{24EB25B1-30DD-41C6-B513-E89A9EF28833}" dt="2022-09-06T19:27:10.076" v="30" actId="20577"/>
        <pc:sldMkLst>
          <pc:docMk/>
          <pc:sldMk cId="2276582787" sldId="2076137398"/>
        </pc:sldMkLst>
        <pc:spChg chg="mod">
          <ac:chgData name="Villa, Laura" userId="85c95f35-5d73-4ebb-ab02-67e6fdc2856c" providerId="ADAL" clId="{24EB25B1-30DD-41C6-B513-E89A9EF28833}" dt="2022-09-06T19:27:10.076" v="30" actId="20577"/>
          <ac:spMkLst>
            <pc:docMk/>
            <pc:sldMk cId="2276582787" sldId="2076137398"/>
            <ac:spMk id="4" creationId="{938145B7-C0BE-D0D9-1114-ECC548B8F060}"/>
          </ac:spMkLst>
        </pc:spChg>
      </pc:sldChg>
      <pc:sldChg chg="addSp delSp modSp new mod modClrScheme chgLayout modNotesTx">
        <pc:chgData name="Villa, Laura" userId="85c95f35-5d73-4ebb-ab02-67e6fdc2856c" providerId="ADAL" clId="{24EB25B1-30DD-41C6-B513-E89A9EF28833}" dt="2022-09-06T20:23:21.528" v="2070" actId="962"/>
        <pc:sldMkLst>
          <pc:docMk/>
          <pc:sldMk cId="1607374175" sldId="2076137399"/>
        </pc:sldMkLst>
        <pc:spChg chg="del mod ord">
          <ac:chgData name="Villa, Laura" userId="85c95f35-5d73-4ebb-ab02-67e6fdc2856c" providerId="ADAL" clId="{24EB25B1-30DD-41C6-B513-E89A9EF28833}" dt="2022-09-06T19:31:54.910" v="52" actId="700"/>
          <ac:spMkLst>
            <pc:docMk/>
            <pc:sldMk cId="1607374175" sldId="2076137399"/>
            <ac:spMk id="2" creationId="{1A5E0080-CA09-2B9E-03BD-D32CA7F268EB}"/>
          </ac:spMkLst>
        </pc:spChg>
        <pc:spChg chg="del">
          <ac:chgData name="Villa, Laura" userId="85c95f35-5d73-4ebb-ab02-67e6fdc2856c" providerId="ADAL" clId="{24EB25B1-30DD-41C6-B513-E89A9EF28833}" dt="2022-09-06T19:31:54.910" v="52" actId="700"/>
          <ac:spMkLst>
            <pc:docMk/>
            <pc:sldMk cId="1607374175" sldId="2076137399"/>
            <ac:spMk id="3" creationId="{9DDC3CE5-EE00-DCB2-D6D5-F2E18B22FCBA}"/>
          </ac:spMkLst>
        </pc:spChg>
        <pc:spChg chg="add mod ord">
          <ac:chgData name="Villa, Laura" userId="85c95f35-5d73-4ebb-ab02-67e6fdc2856c" providerId="ADAL" clId="{24EB25B1-30DD-41C6-B513-E89A9EF28833}" dt="2022-09-06T19:32:01.483" v="79" actId="20577"/>
          <ac:spMkLst>
            <pc:docMk/>
            <pc:sldMk cId="1607374175" sldId="2076137399"/>
            <ac:spMk id="4" creationId="{5E7A4952-DB3D-321C-DA03-FC0E006B0704}"/>
          </ac:spMkLst>
        </pc:spChg>
        <pc:spChg chg="add del mod">
          <ac:chgData name="Villa, Laura" userId="85c95f35-5d73-4ebb-ab02-67e6fdc2856c" providerId="ADAL" clId="{24EB25B1-30DD-41C6-B513-E89A9EF28833}" dt="2022-09-06T19:39:16.884" v="810" actId="478"/>
          <ac:spMkLst>
            <pc:docMk/>
            <pc:sldMk cId="1607374175" sldId="2076137399"/>
            <ac:spMk id="9" creationId="{03683051-D4C3-B5A3-B0F1-911FD12796BB}"/>
          </ac:spMkLst>
        </pc:spChg>
        <pc:spChg chg="add del mod">
          <ac:chgData name="Villa, Laura" userId="85c95f35-5d73-4ebb-ab02-67e6fdc2856c" providerId="ADAL" clId="{24EB25B1-30DD-41C6-B513-E89A9EF28833}" dt="2022-09-06T19:39:40.093" v="812" actId="478"/>
          <ac:spMkLst>
            <pc:docMk/>
            <pc:sldMk cId="1607374175" sldId="2076137399"/>
            <ac:spMk id="12" creationId="{F22863A1-DE27-50F4-5140-5316168080AA}"/>
          </ac:spMkLst>
        </pc:spChg>
        <pc:spChg chg="add del mod">
          <ac:chgData name="Villa, Laura" userId="85c95f35-5d73-4ebb-ab02-67e6fdc2856c" providerId="ADAL" clId="{24EB25B1-30DD-41C6-B513-E89A9EF28833}" dt="2022-09-06T19:44:28.976" v="816" actId="478"/>
          <ac:spMkLst>
            <pc:docMk/>
            <pc:sldMk cId="1607374175" sldId="2076137399"/>
            <ac:spMk id="15" creationId="{69F0DCF6-D337-DAA3-10BE-D440A6D864FE}"/>
          </ac:spMkLst>
        </pc:spChg>
        <pc:spChg chg="add del mod">
          <ac:chgData name="Villa, Laura" userId="85c95f35-5d73-4ebb-ab02-67e6fdc2856c" providerId="ADAL" clId="{24EB25B1-30DD-41C6-B513-E89A9EF28833}" dt="2022-09-06T19:46:52.634" v="821" actId="478"/>
          <ac:spMkLst>
            <pc:docMk/>
            <pc:sldMk cId="1607374175" sldId="2076137399"/>
            <ac:spMk id="18" creationId="{6EF8C067-F4FC-4DEA-B105-0CA34B7BB273}"/>
          </ac:spMkLst>
        </pc:spChg>
        <pc:picChg chg="add del mod">
          <ac:chgData name="Villa, Laura" userId="85c95f35-5d73-4ebb-ab02-67e6fdc2856c" providerId="ADAL" clId="{24EB25B1-30DD-41C6-B513-E89A9EF28833}" dt="2022-09-06T19:46:24.603" v="817" actId="478"/>
          <ac:picMkLst>
            <pc:docMk/>
            <pc:sldMk cId="1607374175" sldId="2076137399"/>
            <ac:picMk id="6" creationId="{7FD15F9D-983E-8EAB-30E7-F4716DEAC73A}"/>
          </ac:picMkLst>
        </pc:picChg>
        <pc:picChg chg="add del mod">
          <ac:chgData name="Villa, Laura" userId="85c95f35-5d73-4ebb-ab02-67e6fdc2856c" providerId="ADAL" clId="{24EB25B1-30DD-41C6-B513-E89A9EF28833}" dt="2022-09-06T19:39:16.884" v="810" actId="478"/>
          <ac:picMkLst>
            <pc:docMk/>
            <pc:sldMk cId="1607374175" sldId="2076137399"/>
            <ac:picMk id="8" creationId="{B7479DAA-1AD6-CB5E-BD02-C01E430AE539}"/>
          </ac:picMkLst>
        </pc:picChg>
        <pc:picChg chg="add del mod">
          <ac:chgData name="Villa, Laura" userId="85c95f35-5d73-4ebb-ab02-67e6fdc2856c" providerId="ADAL" clId="{24EB25B1-30DD-41C6-B513-E89A9EF28833}" dt="2022-09-06T19:39:40.093" v="812" actId="478"/>
          <ac:picMkLst>
            <pc:docMk/>
            <pc:sldMk cId="1607374175" sldId="2076137399"/>
            <ac:picMk id="11" creationId="{5388913C-38E0-D2D8-3D5C-95876F92B0A8}"/>
          </ac:picMkLst>
        </pc:picChg>
        <pc:picChg chg="add del mod">
          <ac:chgData name="Villa, Laura" userId="85c95f35-5d73-4ebb-ab02-67e6fdc2856c" providerId="ADAL" clId="{24EB25B1-30DD-41C6-B513-E89A9EF28833}" dt="2022-09-06T19:44:28.976" v="816" actId="478"/>
          <ac:picMkLst>
            <pc:docMk/>
            <pc:sldMk cId="1607374175" sldId="2076137399"/>
            <ac:picMk id="14" creationId="{C69C96A4-3CE8-5A6D-92DC-32A0E0BD0803}"/>
          </ac:picMkLst>
        </pc:picChg>
        <pc:picChg chg="add del mod">
          <ac:chgData name="Villa, Laura" userId="85c95f35-5d73-4ebb-ab02-67e6fdc2856c" providerId="ADAL" clId="{24EB25B1-30DD-41C6-B513-E89A9EF28833}" dt="2022-09-06T20:08:39.721" v="1858" actId="478"/>
          <ac:picMkLst>
            <pc:docMk/>
            <pc:sldMk cId="1607374175" sldId="2076137399"/>
            <ac:picMk id="17" creationId="{B00140AC-208C-E853-3028-835837D851E7}"/>
          </ac:picMkLst>
        </pc:picChg>
        <pc:picChg chg="add mod">
          <ac:chgData name="Villa, Laura" userId="85c95f35-5d73-4ebb-ab02-67e6fdc2856c" providerId="ADAL" clId="{24EB25B1-30DD-41C6-B513-E89A9EF28833}" dt="2022-09-06T20:23:21.528" v="2070" actId="962"/>
          <ac:picMkLst>
            <pc:docMk/>
            <pc:sldMk cId="1607374175" sldId="2076137399"/>
            <ac:picMk id="20" creationId="{E05F9060-F3B8-E970-0865-67683D7215D1}"/>
          </ac:picMkLst>
        </pc:picChg>
        <pc:picChg chg="add mod">
          <ac:chgData name="Villa, Laura" userId="85c95f35-5d73-4ebb-ab02-67e6fdc2856c" providerId="ADAL" clId="{24EB25B1-30DD-41C6-B513-E89A9EF28833}" dt="2022-09-06T20:08:33.924" v="1857" actId="1076"/>
          <ac:picMkLst>
            <pc:docMk/>
            <pc:sldMk cId="1607374175" sldId="2076137399"/>
            <ac:picMk id="2050" creationId="{239A9BDF-F7E8-3F63-D1CF-83860C5F2C27}"/>
          </ac:picMkLst>
        </pc:picChg>
        <pc:picChg chg="add del mod">
          <ac:chgData name="Villa, Laura" userId="85c95f35-5d73-4ebb-ab02-67e6fdc2856c" providerId="ADAL" clId="{24EB25B1-30DD-41C6-B513-E89A9EF28833}" dt="2022-09-06T20:09:08.264" v="1861" actId="478"/>
          <ac:picMkLst>
            <pc:docMk/>
            <pc:sldMk cId="1607374175" sldId="2076137399"/>
            <ac:picMk id="2052" creationId="{B96FF5E3-3FE1-8641-8CBC-5F151D12519E}"/>
          </ac:picMkLst>
        </pc:picChg>
      </pc:sldChg>
      <pc:sldChg chg="addSp delSp modSp new del mod">
        <pc:chgData name="Villa, Laura" userId="85c95f35-5d73-4ebb-ab02-67e6fdc2856c" providerId="ADAL" clId="{24EB25B1-30DD-41C6-B513-E89A9EF28833}" dt="2022-09-06T19:54:05.644" v="953" actId="47"/>
        <pc:sldMkLst>
          <pc:docMk/>
          <pc:sldMk cId="1412974268" sldId="2076137400"/>
        </pc:sldMkLst>
        <pc:spChg chg="del">
          <ac:chgData name="Villa, Laura" userId="85c95f35-5d73-4ebb-ab02-67e6fdc2856c" providerId="ADAL" clId="{24EB25B1-30DD-41C6-B513-E89A9EF28833}" dt="2022-09-06T19:48:05.604" v="827" actId="931"/>
          <ac:spMkLst>
            <pc:docMk/>
            <pc:sldMk cId="1412974268" sldId="2076137400"/>
            <ac:spMk id="2" creationId="{EE4C5816-B6DD-F3EE-9065-ABEC6D732AB8}"/>
          </ac:spMkLst>
        </pc:spChg>
        <pc:spChg chg="add del mod">
          <ac:chgData name="Villa, Laura" userId="85c95f35-5d73-4ebb-ab02-67e6fdc2856c" providerId="ADAL" clId="{24EB25B1-30DD-41C6-B513-E89A9EF28833}" dt="2022-09-06T19:48:17.874" v="830" actId="478"/>
          <ac:spMkLst>
            <pc:docMk/>
            <pc:sldMk cId="1412974268" sldId="2076137400"/>
            <ac:spMk id="6" creationId="{A6312AAE-3E75-B3B5-9BDF-20CCF159B0F3}"/>
          </ac:spMkLst>
        </pc:spChg>
        <pc:spChg chg="add del mod">
          <ac:chgData name="Villa, Laura" userId="85c95f35-5d73-4ebb-ab02-67e6fdc2856c" providerId="ADAL" clId="{24EB25B1-30DD-41C6-B513-E89A9EF28833}" dt="2022-09-06T19:48:47.240" v="831" actId="931"/>
          <ac:spMkLst>
            <pc:docMk/>
            <pc:sldMk cId="1412974268" sldId="2076137400"/>
            <ac:spMk id="8" creationId="{58BEA32F-54A1-9CE5-DB20-799BD1100E5D}"/>
          </ac:spMkLst>
        </pc:spChg>
        <pc:spChg chg="add del mod">
          <ac:chgData name="Villa, Laura" userId="85c95f35-5d73-4ebb-ab02-67e6fdc2856c" providerId="ADAL" clId="{24EB25B1-30DD-41C6-B513-E89A9EF28833}" dt="2022-09-06T19:48:52.134" v="833" actId="478"/>
          <ac:spMkLst>
            <pc:docMk/>
            <pc:sldMk cId="1412974268" sldId="2076137400"/>
            <ac:spMk id="11" creationId="{BA16F88D-A228-E5B3-2F7E-5482A82BC28D}"/>
          </ac:spMkLst>
        </pc:spChg>
        <pc:spChg chg="add mod">
          <ac:chgData name="Villa, Laura" userId="85c95f35-5d73-4ebb-ab02-67e6fdc2856c" providerId="ADAL" clId="{24EB25B1-30DD-41C6-B513-E89A9EF28833}" dt="2022-09-06T19:53:56.635" v="952" actId="14100"/>
          <ac:spMkLst>
            <pc:docMk/>
            <pc:sldMk cId="1412974268" sldId="2076137400"/>
            <ac:spMk id="12" creationId="{5265EB14-7A7E-C1AB-0AF4-B892B48A4F95}"/>
          </ac:spMkLst>
        </pc:spChg>
        <pc:spChg chg="add del mod">
          <ac:chgData name="Villa, Laura" userId="85c95f35-5d73-4ebb-ab02-67e6fdc2856c" providerId="ADAL" clId="{24EB25B1-30DD-41C6-B513-E89A9EF28833}" dt="2022-09-06T19:53:17.799" v="843" actId="478"/>
          <ac:spMkLst>
            <pc:docMk/>
            <pc:sldMk cId="1412974268" sldId="2076137400"/>
            <ac:spMk id="15" creationId="{F37F108E-07EC-51C4-3878-83CD619793D5}"/>
          </ac:spMkLst>
        </pc:spChg>
        <pc:picChg chg="add del mod">
          <ac:chgData name="Villa, Laura" userId="85c95f35-5d73-4ebb-ab02-67e6fdc2856c" providerId="ADAL" clId="{24EB25B1-30DD-41C6-B513-E89A9EF28833}" dt="2022-09-06T19:48:17.874" v="830" actId="478"/>
          <ac:picMkLst>
            <pc:docMk/>
            <pc:sldMk cId="1412974268" sldId="2076137400"/>
            <ac:picMk id="5" creationId="{CDB6774A-92C1-8583-E8D4-461710087D9B}"/>
          </ac:picMkLst>
        </pc:picChg>
        <pc:picChg chg="add mod">
          <ac:chgData name="Villa, Laura" userId="85c95f35-5d73-4ebb-ab02-67e6fdc2856c" providerId="ADAL" clId="{24EB25B1-30DD-41C6-B513-E89A9EF28833}" dt="2022-09-06T19:49:09.946" v="836" actId="1076"/>
          <ac:picMkLst>
            <pc:docMk/>
            <pc:sldMk cId="1412974268" sldId="2076137400"/>
            <ac:picMk id="10" creationId="{1AD0563D-FF98-6B29-3C44-FACC7C14B80F}"/>
          </ac:picMkLst>
        </pc:picChg>
        <pc:picChg chg="add del mod">
          <ac:chgData name="Villa, Laura" userId="85c95f35-5d73-4ebb-ab02-67e6fdc2856c" providerId="ADAL" clId="{24EB25B1-30DD-41C6-B513-E89A9EF28833}" dt="2022-09-06T19:53:17.799" v="843" actId="478"/>
          <ac:picMkLst>
            <pc:docMk/>
            <pc:sldMk cId="1412974268" sldId="2076137400"/>
            <ac:picMk id="14" creationId="{1087C015-7026-8CC0-C224-4142FC66EC00}"/>
          </ac:picMkLst>
        </pc:picChg>
      </pc:sldChg>
      <pc:sldChg chg="addSp delSp modSp new mod modNotesTx">
        <pc:chgData name="Villa, Laura" userId="85c95f35-5d73-4ebb-ab02-67e6fdc2856c" providerId="ADAL" clId="{24EB25B1-30DD-41C6-B513-E89A9EF28833}" dt="2022-09-19T10:28:31.849" v="2684" actId="1076"/>
        <pc:sldMkLst>
          <pc:docMk/>
          <pc:sldMk cId="1554124085" sldId="2076137400"/>
        </pc:sldMkLst>
        <pc:spChg chg="del">
          <ac:chgData name="Villa, Laura" userId="85c95f35-5d73-4ebb-ab02-67e6fdc2856c" providerId="ADAL" clId="{24EB25B1-30DD-41C6-B513-E89A9EF28833}" dt="2022-09-06T20:19:36.541" v="1951"/>
          <ac:spMkLst>
            <pc:docMk/>
            <pc:sldMk cId="1554124085" sldId="2076137400"/>
            <ac:spMk id="2" creationId="{8395559E-F330-7D63-1D9B-39F4E778ED5A}"/>
          </ac:spMkLst>
        </pc:spChg>
        <pc:spChg chg="add del mod">
          <ac:chgData name="Villa, Laura" userId="85c95f35-5d73-4ebb-ab02-67e6fdc2856c" providerId="ADAL" clId="{24EB25B1-30DD-41C6-B513-E89A9EF28833}" dt="2022-09-19T10:28:21.363" v="2680"/>
          <ac:spMkLst>
            <pc:docMk/>
            <pc:sldMk cId="1554124085" sldId="2076137400"/>
            <ac:spMk id="2" creationId="{C882BF48-284F-9018-1406-307E5142B8ED}"/>
          </ac:spMkLst>
        </pc:spChg>
        <pc:spChg chg="mod">
          <ac:chgData name="Villa, Laura" userId="85c95f35-5d73-4ebb-ab02-67e6fdc2856c" providerId="ADAL" clId="{24EB25B1-30DD-41C6-B513-E89A9EF28833}" dt="2022-09-06T20:21:00.968" v="2051" actId="20577"/>
          <ac:spMkLst>
            <pc:docMk/>
            <pc:sldMk cId="1554124085" sldId="2076137400"/>
            <ac:spMk id="3" creationId="{68B6D06A-2D56-1AD7-E24A-267759F5F77A}"/>
          </ac:spMkLst>
        </pc:spChg>
        <pc:spChg chg="add del mod">
          <ac:chgData name="Villa, Laura" userId="85c95f35-5d73-4ebb-ab02-67e6fdc2856c" providerId="ADAL" clId="{24EB25B1-30DD-41C6-B513-E89A9EF28833}" dt="2022-09-06T20:20:26.809" v="2012"/>
          <ac:spMkLst>
            <pc:docMk/>
            <pc:sldMk cId="1554124085" sldId="2076137400"/>
            <ac:spMk id="4" creationId="{B143D739-27E0-5102-E971-68273137B67C}"/>
          </ac:spMkLst>
        </pc:spChg>
        <pc:picChg chg="add del mod">
          <ac:chgData name="Villa, Laura" userId="85c95f35-5d73-4ebb-ab02-67e6fdc2856c" providerId="ADAL" clId="{24EB25B1-30DD-41C6-B513-E89A9EF28833}" dt="2022-09-06T20:20:23.502" v="2009" actId="478"/>
          <ac:picMkLst>
            <pc:docMk/>
            <pc:sldMk cId="1554124085" sldId="2076137400"/>
            <ac:picMk id="3074" creationId="{07F2A4B7-8455-9106-40B1-F577C4828996}"/>
          </ac:picMkLst>
        </pc:picChg>
        <pc:picChg chg="add del">
          <ac:chgData name="Villa, Laura" userId="85c95f35-5d73-4ebb-ab02-67e6fdc2856c" providerId="ADAL" clId="{24EB25B1-30DD-41C6-B513-E89A9EF28833}" dt="2022-09-19T10:28:23.703" v="2682" actId="478"/>
          <ac:picMkLst>
            <pc:docMk/>
            <pc:sldMk cId="1554124085" sldId="2076137400"/>
            <ac:picMk id="3074" creationId="{E4CC84D4-4FED-26D4-DF6A-87C0FDA467E6}"/>
          </ac:picMkLst>
        </pc:picChg>
        <pc:picChg chg="add mod">
          <ac:chgData name="Villa, Laura" userId="85c95f35-5d73-4ebb-ab02-67e6fdc2856c" providerId="ADAL" clId="{24EB25B1-30DD-41C6-B513-E89A9EF28833}" dt="2022-09-19T10:28:31.849" v="2684" actId="1076"/>
          <ac:picMkLst>
            <pc:docMk/>
            <pc:sldMk cId="1554124085" sldId="2076137400"/>
            <ac:picMk id="3076" creationId="{27FD518E-1898-8843-761A-C9A5E6F139C8}"/>
          </ac:picMkLst>
        </pc:picChg>
        <pc:picChg chg="add del">
          <ac:chgData name="Villa, Laura" userId="85c95f35-5d73-4ebb-ab02-67e6fdc2856c" providerId="ADAL" clId="{24EB25B1-30DD-41C6-B513-E89A9EF28833}" dt="2022-09-06T20:20:25.340" v="2011"/>
          <ac:picMkLst>
            <pc:docMk/>
            <pc:sldMk cId="1554124085" sldId="2076137400"/>
            <ac:picMk id="3076" creationId="{8CC602EA-A1F7-037D-54D8-9D9D3106DD2F}"/>
          </ac:picMkLst>
        </pc:picChg>
        <pc:picChg chg="add del mod">
          <ac:chgData name="Villa, Laura" userId="85c95f35-5d73-4ebb-ab02-67e6fdc2856c" providerId="ADAL" clId="{24EB25B1-30DD-41C6-B513-E89A9EF28833}" dt="2022-09-19T10:28:14.515" v="2679" actId="478"/>
          <ac:picMkLst>
            <pc:docMk/>
            <pc:sldMk cId="1554124085" sldId="2076137400"/>
            <ac:picMk id="3078" creationId="{23A01DFF-7533-5D9A-88A5-AA3EBA244237}"/>
          </ac:picMkLst>
        </pc:picChg>
      </pc:sldChg>
      <pc:sldChg chg="addSp">
        <pc:chgData name="Villa, Laura" userId="85c95f35-5d73-4ebb-ab02-67e6fdc2856c" providerId="ADAL" clId="{24EB25B1-30DD-41C6-B513-E89A9EF28833}" dt="2022-09-14T20:35:24.791" v="2102"/>
        <pc:sldMkLst>
          <pc:docMk/>
          <pc:sldMk cId="1324769907" sldId="2076137401"/>
        </pc:sldMkLst>
        <pc:picChg chg="add">
          <ac:chgData name="Villa, Laura" userId="85c95f35-5d73-4ebb-ab02-67e6fdc2856c" providerId="ADAL" clId="{24EB25B1-30DD-41C6-B513-E89A9EF28833}" dt="2022-09-14T20:35:24.791" v="2102"/>
          <ac:picMkLst>
            <pc:docMk/>
            <pc:sldMk cId="1324769907" sldId="2076137401"/>
            <ac:picMk id="1026" creationId="{67DD2EA4-6A67-CEB3-6A9C-8700D07FF79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72BFC85-49E4-447A-A7E3-16153CB2FE2A}" type="datetimeFigureOut">
              <a:rPr lang="en-US" smtClean="0"/>
              <a:t>9/14/2022</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noProof="0"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071B50E-4C60-4F9E-B773-52059170945B}" type="datetimeFigureOut">
              <a:rPr lang="en-US" noProof="0" smtClean="0"/>
              <a:t>9/14/2022</a:t>
            </a:fld>
            <a:endParaRPr lang="en-US" noProof="0"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 Intro sul progetto 1 min</a:t>
            </a:r>
          </a:p>
          <a:p>
            <a:r>
              <a:rPr lang="it-IT" dirty="0"/>
              <a:t>- Intro su sottoscrizione 1 min</a:t>
            </a:r>
          </a:p>
          <a:p>
            <a:r>
              <a:rPr lang="it-IT" dirty="0"/>
              <a:t>- Slide su IoT Central 10 min </a:t>
            </a:r>
          </a:p>
          <a:p>
            <a:r>
              <a:rPr lang="it-IT" dirty="0"/>
              <a:t>- Deep su Portale su IoT Central 18 min</a:t>
            </a:r>
          </a:p>
          <a:p>
            <a:r>
              <a:rPr lang="it-IT" dirty="0"/>
              <a:t>  - Come fare il provisioning</a:t>
            </a:r>
          </a:p>
          <a:p>
            <a:r>
              <a:rPr lang="it-IT" dirty="0"/>
              <a:t>  - Template disponibili</a:t>
            </a:r>
          </a:p>
          <a:p>
            <a:r>
              <a:rPr lang="it-IT" dirty="0"/>
              <a:t>  - Concetto di Application e personalizzazione</a:t>
            </a:r>
          </a:p>
          <a:p>
            <a:r>
              <a:rPr lang="it-IT" dirty="0"/>
              <a:t>  - Focus sul nostro template (con deep su Flow e Valve): </a:t>
            </a:r>
          </a:p>
          <a:p>
            <a:r>
              <a:rPr lang="it-IT" dirty="0"/>
              <a:t>	- Devices, Device groups, Device templates</a:t>
            </a:r>
          </a:p>
          <a:p>
            <a:r>
              <a:rPr lang="it-IT" dirty="0"/>
              <a:t>  	- Far vedere come utilizzare device mobile o virtuali</a:t>
            </a:r>
          </a:p>
          <a:p>
            <a:r>
              <a:rPr lang="it-IT" dirty="0"/>
              <a:t>  	- Far vedere come fare </a:t>
            </a:r>
            <a:r>
              <a:rPr lang="it-IT" dirty="0" err="1"/>
              <a:t>ingestion</a:t>
            </a:r>
            <a:r>
              <a:rPr lang="it-IT" dirty="0"/>
              <a:t> con dati randomici</a:t>
            </a:r>
          </a:p>
          <a:p>
            <a:r>
              <a:rPr lang="it-IT" dirty="0"/>
              <a:t>  	- Spiegare i </a:t>
            </a:r>
            <a:r>
              <a:rPr lang="it-IT" dirty="0" err="1"/>
              <a:t>Command</a:t>
            </a:r>
            <a:r>
              <a:rPr lang="it-IT" dirty="0"/>
              <a:t> e far vedere un esempio</a:t>
            </a:r>
          </a:p>
          <a:p>
            <a:r>
              <a:rPr lang="it-IT" dirty="0"/>
              <a:t>  - Spiegare Jobs</a:t>
            </a:r>
          </a:p>
          <a:p>
            <a:r>
              <a:rPr lang="it-IT" dirty="0"/>
              <a:t>  - Spiegare </a:t>
            </a:r>
            <a:r>
              <a:rPr lang="it-IT" dirty="0" err="1"/>
              <a:t>Roles</a:t>
            </a:r>
            <a:endParaRPr lang="it-IT" dirty="0"/>
          </a:p>
          <a:p>
            <a:r>
              <a:rPr lang="it-IT" dirty="0"/>
              <a:t>  - Spiegare la Data Export come configurarla</a:t>
            </a:r>
          </a:p>
          <a:p>
            <a:endParaRPr lang="it-IT" dirty="0"/>
          </a:p>
          <a:p>
            <a:r>
              <a:rPr lang="it-IT" dirty="0"/>
              <a:t># LAURA</a:t>
            </a:r>
          </a:p>
          <a:p>
            <a:endParaRPr lang="it-IT" dirty="0"/>
          </a:p>
          <a:p>
            <a:r>
              <a:rPr lang="it-IT" dirty="0"/>
              <a:t>- Data </a:t>
            </a:r>
            <a:r>
              <a:rPr lang="it-IT" dirty="0" err="1"/>
              <a:t>LakeHouse</a:t>
            </a:r>
            <a:r>
              <a:rPr lang="it-IT" dirty="0"/>
              <a:t> Intro + Storia | 10 min</a:t>
            </a:r>
          </a:p>
          <a:p>
            <a:r>
              <a:rPr lang="it-IT" dirty="0"/>
              <a:t>- Da Storage Account a </a:t>
            </a:r>
            <a:r>
              <a:rPr lang="it-IT" dirty="0" err="1"/>
              <a:t>Bronze</a:t>
            </a:r>
            <a:r>
              <a:rPr lang="it-IT" dirty="0"/>
              <a:t> Layer | 5 min</a:t>
            </a:r>
          </a:p>
          <a:p>
            <a:r>
              <a:rPr lang="it-IT" dirty="0"/>
              <a:t>- Da </a:t>
            </a:r>
            <a:r>
              <a:rPr lang="it-IT" dirty="0" err="1"/>
              <a:t>Bronze</a:t>
            </a:r>
            <a:r>
              <a:rPr lang="it-IT" dirty="0"/>
              <a:t> a Silver Layer | 10 min</a:t>
            </a:r>
          </a:p>
          <a:p>
            <a:r>
              <a:rPr lang="it-IT" dirty="0"/>
              <a:t>- Da Silver a Gold Layer | 5 minuti</a:t>
            </a:r>
          </a:p>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a:t>
            </a:fld>
            <a:endParaRPr lang="en-US" noProof="0" dirty="0"/>
          </a:p>
        </p:txBody>
      </p:sp>
    </p:spTree>
    <p:extLst>
      <p:ext uri="{BB962C8B-B14F-4D97-AF65-F5344CB8AC3E}">
        <p14:creationId xmlns:p14="http://schemas.microsoft.com/office/powerpoint/2010/main" val="1496693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Adottando</a:t>
            </a:r>
            <a:r>
              <a:rPr lang="en-US"/>
              <a:t> un </a:t>
            </a:r>
            <a:r>
              <a:rPr lang="en-US" err="1"/>
              <a:t>servizio</a:t>
            </a:r>
            <a:r>
              <a:rPr lang="en-US"/>
              <a:t> </a:t>
            </a:r>
            <a:r>
              <a:rPr lang="en-US" err="1"/>
              <a:t>omnicomprensivo</a:t>
            </a:r>
            <a:r>
              <a:rPr lang="en-US"/>
              <a:t> come IoT Central, </a:t>
            </a:r>
            <a:r>
              <a:rPr lang="en-US" err="1"/>
              <a:t>riduco</a:t>
            </a:r>
            <a:r>
              <a:rPr lang="en-US"/>
              <a:t> la </a:t>
            </a:r>
            <a:r>
              <a:rPr lang="en-US" err="1"/>
              <a:t>sfida</a:t>
            </a:r>
            <a:r>
              <a:rPr lang="en-US"/>
              <a:t> </a:t>
            </a:r>
            <a:r>
              <a:rPr lang="en-US" err="1"/>
              <a:t>della</a:t>
            </a:r>
            <a:r>
              <a:rPr lang="en-US"/>
              <a:t> </a:t>
            </a:r>
            <a:r>
              <a:rPr lang="en-US" err="1"/>
              <a:t>conoscenza</a:t>
            </a:r>
            <a:r>
              <a:rPr lang="en-US"/>
              <a:t> </a:t>
            </a:r>
            <a:r>
              <a:rPr lang="en-US" err="1"/>
              <a:t>perchè</a:t>
            </a:r>
            <a:r>
              <a:rPr lang="en-US"/>
              <a:t> IoT Central </a:t>
            </a:r>
            <a:r>
              <a:rPr lang="en-US" err="1"/>
              <a:t>accorpa</a:t>
            </a:r>
            <a:r>
              <a:rPr lang="en-US"/>
              <a:t> per </a:t>
            </a:r>
            <a:r>
              <a:rPr lang="en-US" err="1"/>
              <a:t>noi</a:t>
            </a:r>
            <a:r>
              <a:rPr lang="en-US"/>
              <a:t> le </a:t>
            </a:r>
            <a:r>
              <a:rPr lang="en-US" err="1"/>
              <a:t>principali</a:t>
            </a:r>
            <a:r>
              <a:rPr lang="en-US"/>
              <a:t> </a:t>
            </a:r>
            <a:r>
              <a:rPr lang="en-US" err="1"/>
              <a:t>funzionalità</a:t>
            </a:r>
            <a:r>
              <a:rPr lang="en-US"/>
              <a:t> </a:t>
            </a:r>
            <a:r>
              <a:rPr lang="en-US" err="1"/>
              <a:t>offrendoci</a:t>
            </a:r>
            <a:r>
              <a:rPr lang="en-US"/>
              <a:t> un </a:t>
            </a:r>
            <a:r>
              <a:rPr lang="en-US" err="1"/>
              <a:t>ambiente</a:t>
            </a:r>
            <a:r>
              <a:rPr lang="en-US"/>
              <a:t> pronto </a:t>
            </a:r>
            <a:r>
              <a:rPr lang="en-US" err="1"/>
              <a:t>all’uso</a:t>
            </a:r>
            <a:r>
              <a:rPr lang="en-US"/>
              <a:t> per lo </a:t>
            </a:r>
            <a:r>
              <a:rPr lang="en-US" err="1"/>
              <a:t>sviluppo</a:t>
            </a:r>
            <a:r>
              <a:rPr lang="en-US"/>
              <a:t> di </a:t>
            </a:r>
            <a:r>
              <a:rPr lang="en-US" err="1"/>
              <a:t>soluzioni</a:t>
            </a:r>
            <a:r>
              <a:rPr lang="en-US"/>
              <a:t> IoT</a:t>
            </a:r>
          </a:p>
          <a:p>
            <a:r>
              <a:rPr lang="en-US"/>
              <a:t>E </a:t>
            </a:r>
            <a:r>
              <a:rPr lang="en-US" err="1"/>
              <a:t>che</a:t>
            </a:r>
            <a:r>
              <a:rPr lang="en-US"/>
              <a:t> è </a:t>
            </a:r>
            <a:r>
              <a:rPr lang="en-US" err="1"/>
              <a:t>anche</a:t>
            </a:r>
            <a:r>
              <a:rPr lang="en-US"/>
              <a:t> </a:t>
            </a:r>
            <a:r>
              <a:rPr lang="en-US" err="1"/>
              <a:t>Salabile</a:t>
            </a:r>
            <a:r>
              <a:rPr lang="en-US"/>
              <a:t>, </a:t>
            </a:r>
            <a:r>
              <a:rPr lang="en-US" err="1"/>
              <a:t>ripetibile</a:t>
            </a:r>
            <a:r>
              <a:rPr lang="en-US"/>
              <a:t> e </a:t>
            </a:r>
            <a:r>
              <a:rPr lang="en-US" err="1"/>
              <a:t>affidabile</a:t>
            </a:r>
            <a:r>
              <a:rPr lang="en-US"/>
              <a:t>. IoT Central è un A</a:t>
            </a:r>
            <a:r>
              <a:rPr lang="en-US" b="0" i="0">
                <a:solidFill>
                  <a:srgbClr val="E6E6E6"/>
                </a:solidFill>
                <a:effectLst/>
                <a:latin typeface="Segoe UI" panose="020B0502040204020203" pitchFamily="34" charset="0"/>
              </a:rPr>
              <a:t>pplication platform as a service (</a:t>
            </a:r>
            <a:r>
              <a:rPr lang="en-US" b="0" i="0" err="1">
                <a:solidFill>
                  <a:srgbClr val="E6E6E6"/>
                </a:solidFill>
                <a:effectLst/>
                <a:latin typeface="Segoe UI" panose="020B0502040204020203" pitchFamily="34" charset="0"/>
              </a:rPr>
              <a:t>aPaaS</a:t>
            </a:r>
            <a:r>
              <a:rPr lang="en-US" b="0" i="0">
                <a:solidFill>
                  <a:srgbClr val="E6E6E6"/>
                </a:solidFill>
                <a:effectLst/>
                <a:latin typeface="Segoe UI" panose="020B0502040204020203" pitchFamily="34" charset="0"/>
              </a:rPr>
              <a:t>)</a:t>
            </a:r>
            <a:endParaRPr lang="en-US"/>
          </a:p>
        </p:txBody>
      </p:sp>
      <p:sp>
        <p:nvSpPr>
          <p:cNvPr id="4" name="Slide Number Placeholder 3"/>
          <p:cNvSpPr>
            <a:spLocks noGrp="1"/>
          </p:cNvSpPr>
          <p:nvPr>
            <p:ph type="sldNum" sz="quarter" idx="5"/>
          </p:nvPr>
        </p:nvSpPr>
        <p:spPr/>
        <p:txBody>
          <a:bodyPr/>
          <a:lstStyle/>
          <a:p>
            <a:fld id="{79230CFA-805A-4FD3-B3A0-DAAA5993DA17}" type="slidenum">
              <a:rPr lang="en-US" noProof="0" smtClean="0"/>
              <a:t>12</a:t>
            </a:fld>
            <a:endParaRPr lang="en-US" noProof="0"/>
          </a:p>
        </p:txBody>
      </p:sp>
    </p:spTree>
    <p:extLst>
      <p:ext uri="{BB962C8B-B14F-4D97-AF65-F5344CB8AC3E}">
        <p14:creationId xmlns:p14="http://schemas.microsoft.com/office/powerpoint/2010/main" val="519911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Diamo</a:t>
            </a:r>
            <a:r>
              <a:rPr lang="en-US"/>
              <a:t> </a:t>
            </a:r>
            <a:r>
              <a:rPr lang="en-US" err="1"/>
              <a:t>una</a:t>
            </a:r>
            <a:r>
              <a:rPr lang="en-US"/>
              <a:t> </a:t>
            </a:r>
            <a:r>
              <a:rPr lang="en-US" err="1"/>
              <a:t>rapida</a:t>
            </a:r>
            <a:r>
              <a:rPr lang="en-US"/>
              <a:t> </a:t>
            </a:r>
            <a:r>
              <a:rPr lang="en-US" err="1"/>
              <a:t>occhiata</a:t>
            </a:r>
            <a:r>
              <a:rPr lang="en-US"/>
              <a:t> </a:t>
            </a:r>
            <a:r>
              <a:rPr lang="en-US" err="1"/>
              <a:t>su</a:t>
            </a:r>
            <a:r>
              <a:rPr lang="en-US"/>
              <a:t> </a:t>
            </a:r>
            <a:r>
              <a:rPr lang="en-US" err="1"/>
              <a:t>quali</a:t>
            </a:r>
            <a:r>
              <a:rPr lang="en-US"/>
              <a:t> feature IoT Central ci </a:t>
            </a:r>
            <a:r>
              <a:rPr lang="en-US" err="1"/>
              <a:t>fornisce</a:t>
            </a:r>
            <a:r>
              <a:rPr lang="en-US"/>
              <a:t>:</a:t>
            </a:r>
          </a:p>
          <a:p>
            <a:pPr marL="171450" indent="-171450">
              <a:buFontTx/>
              <a:buChar char="-"/>
            </a:pPr>
            <a:r>
              <a:rPr lang="en-US"/>
              <a:t>Device &amp; Telemetry modeling: Ci </a:t>
            </a:r>
            <a:r>
              <a:rPr lang="en-US" err="1"/>
              <a:t>creiamo</a:t>
            </a:r>
            <a:r>
              <a:rPr lang="en-US"/>
              <a:t> il nostro </a:t>
            </a:r>
            <a:r>
              <a:rPr lang="en-US" err="1"/>
              <a:t>modello</a:t>
            </a:r>
            <a:r>
              <a:rPr lang="en-US"/>
              <a:t> di device. Ce ne </a:t>
            </a:r>
            <a:r>
              <a:rPr lang="en-US" err="1"/>
              <a:t>sono</a:t>
            </a:r>
            <a:r>
              <a:rPr lang="en-US"/>
              <a:t> </a:t>
            </a:r>
            <a:r>
              <a:rPr lang="en-US" err="1"/>
              <a:t>censiti</a:t>
            </a:r>
            <a:r>
              <a:rPr lang="en-US"/>
              <a:t> tanti di </a:t>
            </a:r>
            <a:r>
              <a:rPr lang="en-US" err="1"/>
              <a:t>quelli</a:t>
            </a:r>
            <a:r>
              <a:rPr lang="en-US"/>
              <a:t> </a:t>
            </a:r>
            <a:r>
              <a:rPr lang="en-US" err="1"/>
              <a:t>industriali</a:t>
            </a:r>
            <a:r>
              <a:rPr lang="en-US"/>
              <a:t> </a:t>
            </a:r>
            <a:r>
              <a:rPr lang="en-US" err="1"/>
              <a:t>già</a:t>
            </a:r>
            <a:r>
              <a:rPr lang="en-US"/>
              <a:t> in </a:t>
            </a:r>
            <a:r>
              <a:rPr lang="en-US" err="1"/>
              <a:t>commercio</a:t>
            </a:r>
            <a:r>
              <a:rPr lang="en-US"/>
              <a:t>, ma </a:t>
            </a:r>
            <a:r>
              <a:rPr lang="en-US" err="1"/>
              <a:t>qualora</a:t>
            </a:r>
            <a:r>
              <a:rPr lang="en-US"/>
              <a:t> non ci fosse o </a:t>
            </a:r>
            <a:r>
              <a:rPr lang="en-US" err="1"/>
              <a:t>volessi</a:t>
            </a:r>
            <a:r>
              <a:rPr lang="en-US"/>
              <a:t> </a:t>
            </a:r>
            <a:r>
              <a:rPr lang="en-US" err="1"/>
              <a:t>farne</a:t>
            </a:r>
            <a:r>
              <a:rPr lang="en-US"/>
              <a:t> uno </a:t>
            </a:r>
            <a:r>
              <a:rPr lang="en-US" err="1"/>
              <a:t>tutto</a:t>
            </a:r>
            <a:r>
              <a:rPr lang="en-US"/>
              <a:t> </a:t>
            </a:r>
            <a:r>
              <a:rPr lang="en-US" err="1"/>
              <a:t>mio</a:t>
            </a:r>
            <a:r>
              <a:rPr lang="en-US"/>
              <a:t>, lo </a:t>
            </a:r>
            <a:r>
              <a:rPr lang="en-US" err="1"/>
              <a:t>posso</a:t>
            </a:r>
            <a:r>
              <a:rPr lang="en-US"/>
              <a:t> </a:t>
            </a:r>
            <a:r>
              <a:rPr lang="en-US" err="1"/>
              <a:t>tranquillamente</a:t>
            </a:r>
            <a:r>
              <a:rPr lang="en-US"/>
              <a:t> fare.</a:t>
            </a:r>
          </a:p>
          <a:p>
            <a:pPr marL="171450" indent="-171450">
              <a:buFontTx/>
              <a:buChar char="-"/>
            </a:pPr>
            <a:r>
              <a:rPr lang="en-US" err="1"/>
              <a:t>Gestione</a:t>
            </a:r>
            <a:r>
              <a:rPr lang="en-US"/>
              <a:t> </a:t>
            </a:r>
            <a:r>
              <a:rPr lang="en-US" err="1"/>
              <a:t>dei</a:t>
            </a:r>
            <a:r>
              <a:rPr lang="en-US"/>
              <a:t> device, </a:t>
            </a:r>
            <a:r>
              <a:rPr lang="en-US" err="1"/>
              <a:t>vederne</a:t>
            </a:r>
            <a:r>
              <a:rPr lang="en-US"/>
              <a:t> le </a:t>
            </a:r>
            <a:r>
              <a:rPr lang="en-US" err="1"/>
              <a:t>telemetrie</a:t>
            </a:r>
            <a:r>
              <a:rPr lang="en-US"/>
              <a:t>, </a:t>
            </a:r>
            <a:r>
              <a:rPr lang="en-US" err="1"/>
              <a:t>inviare</a:t>
            </a:r>
            <a:r>
              <a:rPr lang="en-US"/>
              <a:t> I </a:t>
            </a:r>
            <a:r>
              <a:rPr lang="en-US" err="1"/>
              <a:t>comandi</a:t>
            </a:r>
            <a:r>
              <a:rPr lang="en-US"/>
              <a:t> </a:t>
            </a:r>
            <a:r>
              <a:rPr lang="en-US" err="1"/>
              <a:t>etc</a:t>
            </a:r>
            <a:endParaRPr lang="en-US"/>
          </a:p>
          <a:p>
            <a:pPr marL="171450" indent="-171450">
              <a:buFontTx/>
              <a:buChar char="-"/>
            </a:pPr>
            <a:r>
              <a:rPr lang="en-US"/>
              <a:t>Ho uno storage </a:t>
            </a:r>
            <a:r>
              <a:rPr lang="en-US" err="1"/>
              <a:t>che</a:t>
            </a:r>
            <a:r>
              <a:rPr lang="en-US"/>
              <a:t> </a:t>
            </a:r>
            <a:r>
              <a:rPr lang="en-US" err="1"/>
              <a:t>salva</a:t>
            </a:r>
            <a:r>
              <a:rPr lang="en-US"/>
              <a:t> </a:t>
            </a:r>
            <a:r>
              <a:rPr lang="en-US" err="1"/>
              <a:t>gli</a:t>
            </a:r>
            <a:r>
              <a:rPr lang="en-US"/>
              <a:t> </a:t>
            </a:r>
            <a:r>
              <a:rPr lang="en-US" err="1"/>
              <a:t>ultimi</a:t>
            </a:r>
            <a:r>
              <a:rPr lang="en-US"/>
              <a:t> 30 </a:t>
            </a:r>
            <a:r>
              <a:rPr lang="en-US" err="1"/>
              <a:t>giorni</a:t>
            </a:r>
            <a:endParaRPr lang="en-US"/>
          </a:p>
          <a:p>
            <a:pPr marL="171450" indent="-171450">
              <a:buFontTx/>
              <a:buChar char="-"/>
            </a:pPr>
            <a:r>
              <a:rPr lang="en-US" err="1"/>
              <a:t>Posso</a:t>
            </a:r>
            <a:r>
              <a:rPr lang="en-US"/>
              <a:t> </a:t>
            </a:r>
            <a:r>
              <a:rPr lang="en-US" err="1"/>
              <a:t>creare</a:t>
            </a:r>
            <a:r>
              <a:rPr lang="en-US"/>
              <a:t> dashboard per </a:t>
            </a:r>
            <a:r>
              <a:rPr lang="en-US" err="1"/>
              <a:t>analizzare</a:t>
            </a:r>
            <a:r>
              <a:rPr lang="en-US"/>
              <a:t> a </a:t>
            </a:r>
            <a:r>
              <a:rPr lang="en-US" err="1"/>
              <a:t>colpo</a:t>
            </a:r>
            <a:r>
              <a:rPr lang="en-US"/>
              <a:t> </a:t>
            </a:r>
            <a:r>
              <a:rPr lang="en-US" err="1"/>
              <a:t>d’occhio</a:t>
            </a:r>
            <a:r>
              <a:rPr lang="en-US"/>
              <a:t> le </a:t>
            </a:r>
            <a:r>
              <a:rPr lang="en-US" err="1"/>
              <a:t>informazioni</a:t>
            </a:r>
            <a:r>
              <a:rPr lang="en-US"/>
              <a:t> </a:t>
            </a:r>
            <a:r>
              <a:rPr lang="en-US" err="1"/>
              <a:t>più</a:t>
            </a:r>
            <a:r>
              <a:rPr lang="en-US"/>
              <a:t> </a:t>
            </a:r>
            <a:r>
              <a:rPr lang="en-US" err="1"/>
              <a:t>interessanti</a:t>
            </a:r>
            <a:endParaRPr lang="en-US"/>
          </a:p>
          <a:p>
            <a:pPr marL="171450" indent="-171450">
              <a:buFontTx/>
              <a:buChar char="-"/>
            </a:pPr>
            <a:r>
              <a:rPr lang="en-US" err="1"/>
              <a:t>Posso</a:t>
            </a:r>
            <a:r>
              <a:rPr lang="en-US"/>
              <a:t> </a:t>
            </a:r>
            <a:r>
              <a:rPr lang="en-US" err="1"/>
              <a:t>esportare</a:t>
            </a:r>
            <a:r>
              <a:rPr lang="en-US"/>
              <a:t> I </a:t>
            </a:r>
            <a:r>
              <a:rPr lang="en-US" err="1"/>
              <a:t>dati</a:t>
            </a:r>
            <a:r>
              <a:rPr lang="en-US"/>
              <a:t>, </a:t>
            </a:r>
            <a:r>
              <a:rPr lang="en-US" err="1"/>
              <a:t>questo</a:t>
            </a:r>
            <a:r>
              <a:rPr lang="en-US"/>
              <a:t> se </a:t>
            </a:r>
            <a:r>
              <a:rPr lang="en-US" err="1"/>
              <a:t>voglio</a:t>
            </a:r>
            <a:r>
              <a:rPr lang="en-US"/>
              <a:t> </a:t>
            </a:r>
            <a:r>
              <a:rPr lang="en-US" err="1"/>
              <a:t>salvarli</a:t>
            </a:r>
            <a:r>
              <a:rPr lang="en-US"/>
              <a:t> </a:t>
            </a:r>
            <a:r>
              <a:rPr lang="en-US" err="1"/>
              <a:t>oltre</a:t>
            </a:r>
            <a:r>
              <a:rPr lang="en-US"/>
              <a:t> 30 </a:t>
            </a:r>
            <a:r>
              <a:rPr lang="en-US" err="1"/>
              <a:t>giorni</a:t>
            </a:r>
            <a:r>
              <a:rPr lang="en-US"/>
              <a:t> e/o </a:t>
            </a:r>
            <a:r>
              <a:rPr lang="en-US" err="1"/>
              <a:t>voglio</a:t>
            </a:r>
            <a:r>
              <a:rPr lang="en-US"/>
              <a:t> </a:t>
            </a:r>
            <a:r>
              <a:rPr lang="en-US" err="1"/>
              <a:t>elaborarli</a:t>
            </a:r>
            <a:r>
              <a:rPr lang="en-US"/>
              <a:t>, come è il </a:t>
            </a:r>
            <a:r>
              <a:rPr lang="en-US" err="1"/>
              <a:t>caso</a:t>
            </a:r>
            <a:r>
              <a:rPr lang="en-US"/>
              <a:t> di </a:t>
            </a:r>
            <a:r>
              <a:rPr lang="en-US" err="1"/>
              <a:t>questo</a:t>
            </a:r>
            <a:r>
              <a:rPr lang="en-US"/>
              <a:t> Progetto</a:t>
            </a:r>
          </a:p>
          <a:p>
            <a:pPr marL="171450" indent="-171450">
              <a:buFontTx/>
              <a:buChar char="-"/>
            </a:pPr>
            <a:r>
              <a:rPr lang="en-US" err="1"/>
              <a:t>Posso</a:t>
            </a:r>
            <a:r>
              <a:rPr lang="en-US"/>
              <a:t> </a:t>
            </a:r>
            <a:r>
              <a:rPr lang="en-US" err="1"/>
              <a:t>anche</a:t>
            </a:r>
            <a:r>
              <a:rPr lang="en-US"/>
              <a:t> </a:t>
            </a:r>
            <a:r>
              <a:rPr lang="en-US" err="1"/>
              <a:t>trasformare</a:t>
            </a:r>
            <a:r>
              <a:rPr lang="en-US"/>
              <a:t> I </a:t>
            </a:r>
            <a:r>
              <a:rPr lang="en-US" err="1"/>
              <a:t>dati</a:t>
            </a:r>
            <a:r>
              <a:rPr lang="en-US"/>
              <a:t>, </a:t>
            </a:r>
            <a:r>
              <a:rPr lang="en-US" err="1"/>
              <a:t>filtrarli</a:t>
            </a:r>
            <a:r>
              <a:rPr lang="en-US"/>
              <a:t>, </a:t>
            </a:r>
            <a:r>
              <a:rPr lang="en-US" err="1"/>
              <a:t>arricchirli</a:t>
            </a:r>
            <a:endParaRPr lang="en-US"/>
          </a:p>
          <a:p>
            <a:pPr marL="171450" indent="-171450">
              <a:buFontTx/>
              <a:buChar char="-"/>
            </a:pPr>
            <a:r>
              <a:rPr lang="en-US" err="1"/>
              <a:t>Posso</a:t>
            </a:r>
            <a:r>
              <a:rPr lang="en-US"/>
              <a:t> </a:t>
            </a:r>
            <a:r>
              <a:rPr lang="en-US" err="1"/>
              <a:t>gestire</a:t>
            </a:r>
            <a:r>
              <a:rPr lang="en-US"/>
              <a:t> </a:t>
            </a:r>
            <a:r>
              <a:rPr lang="en-US" err="1"/>
              <a:t>regole</a:t>
            </a:r>
            <a:r>
              <a:rPr lang="en-US"/>
              <a:t> </a:t>
            </a:r>
            <a:r>
              <a:rPr lang="en-US" err="1"/>
              <a:t>su</a:t>
            </a:r>
            <a:r>
              <a:rPr lang="en-US"/>
              <a:t> </a:t>
            </a:r>
            <a:r>
              <a:rPr lang="en-US" err="1"/>
              <a:t>eventi</a:t>
            </a:r>
            <a:endParaRPr lang="en-US"/>
          </a:p>
          <a:p>
            <a:pPr marL="171450" indent="-171450">
              <a:buFontTx/>
              <a:buChar char="-"/>
            </a:pPr>
            <a:r>
              <a:rPr lang="en-US"/>
              <a:t>Ho un set di APIs se </a:t>
            </a:r>
            <a:r>
              <a:rPr lang="en-US" err="1"/>
              <a:t>volessi</a:t>
            </a:r>
            <a:r>
              <a:rPr lang="en-US"/>
              <a:t> </a:t>
            </a:r>
            <a:r>
              <a:rPr lang="en-US" err="1"/>
              <a:t>interagire</a:t>
            </a:r>
            <a:r>
              <a:rPr lang="en-US"/>
              <a:t> con IoT Central</a:t>
            </a:r>
          </a:p>
          <a:p>
            <a:pPr marL="171450" indent="-171450">
              <a:buFontTx/>
              <a:buChar char="-"/>
            </a:pPr>
            <a:r>
              <a:rPr lang="en-US" err="1"/>
              <a:t>Posso</a:t>
            </a:r>
            <a:r>
              <a:rPr lang="en-US"/>
              <a:t> </a:t>
            </a:r>
            <a:r>
              <a:rPr lang="en-US" err="1"/>
              <a:t>customizzare</a:t>
            </a:r>
            <a:r>
              <a:rPr lang="en-US"/>
              <a:t> il </a:t>
            </a:r>
            <a:r>
              <a:rPr lang="en-US" err="1"/>
              <a:t>mio</a:t>
            </a:r>
            <a:r>
              <a:rPr lang="en-US"/>
              <a:t> </a:t>
            </a:r>
            <a:r>
              <a:rPr lang="en-US" err="1"/>
              <a:t>portale</a:t>
            </a:r>
            <a:endParaRPr lang="en-US"/>
          </a:p>
          <a:p>
            <a:pPr marL="171450" indent="-171450">
              <a:buFontTx/>
              <a:buChar char="-"/>
            </a:pPr>
            <a:r>
              <a:rPr lang="en-US"/>
              <a:t>E </a:t>
            </a:r>
            <a:r>
              <a:rPr lang="en-US" err="1"/>
              <a:t>posso</a:t>
            </a:r>
            <a:r>
              <a:rPr lang="en-US"/>
              <a:t> </a:t>
            </a:r>
            <a:r>
              <a:rPr lang="en-US" err="1"/>
              <a:t>gestire</a:t>
            </a:r>
            <a:r>
              <a:rPr lang="en-US"/>
              <a:t> un </a:t>
            </a:r>
            <a:r>
              <a:rPr lang="en-US" err="1"/>
              <a:t>ambiente</a:t>
            </a:r>
            <a:r>
              <a:rPr lang="en-US"/>
              <a:t> multitenant</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13</a:t>
            </a:fld>
            <a:endParaRPr lang="en-US" noProof="0"/>
          </a:p>
        </p:txBody>
      </p:sp>
    </p:spTree>
    <p:extLst>
      <p:ext uri="{BB962C8B-B14F-4D97-AF65-F5344CB8AC3E}">
        <p14:creationId xmlns:p14="http://schemas.microsoft.com/office/powerpoint/2010/main" val="271415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Grazie Riccardo per la tua overview su IoT Central. Bene, ora che la coltivazione è collegata al cloud, Frodo può partire sereno per Mordor. Ma come potrà monitorare la situazione da lontano? sicuramente avrà bisogno di qualche report o dashboard che si appoggino su una solida base dati. </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15</a:t>
            </a:fld>
            <a:endParaRPr lang="en-US" noProof="0" dirty="0"/>
          </a:p>
        </p:txBody>
      </p:sp>
    </p:spTree>
    <p:extLst>
      <p:ext uri="{BB962C8B-B14F-4D97-AF65-F5344CB8AC3E}">
        <p14:creationId xmlns:p14="http://schemas.microsoft.com/office/powerpoint/2010/main" val="109958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 di questo appunto si occupa la seconda parte della sessione. Vediamo cosa fare di questi dati.</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16</a:t>
            </a:fld>
            <a:endParaRPr lang="en-US" noProof="0" dirty="0"/>
          </a:p>
        </p:txBody>
      </p:sp>
    </p:spTree>
    <p:extLst>
      <p:ext uri="{BB962C8B-B14F-4D97-AF65-F5344CB8AC3E}">
        <p14:creationId xmlns:p14="http://schemas.microsoft.com/office/powerpoint/2010/main" val="82081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Ora, dovete sapere che coltivare il luppolo è un lavoro di precisione. I report devono essere accurati, altrimenti si rischia di prendere decisioni sbagliate e di perdere interi raccolti… e tenere tanta gente a bocca asciutta!</a:t>
            </a:r>
          </a:p>
          <a:p>
            <a:r>
              <a:rPr lang="it-IT" dirty="0"/>
              <a:t>Per questo abbiamo proposto a Frodo un’architettura dati sicura, che gli consentisse di gestire l’enorme mole di dati degli impianti di irrigazione e che gli permettesse di non perdere nessuna informazione importante.</a:t>
            </a:r>
          </a:p>
          <a:p>
            <a:r>
              <a:rPr lang="it-IT" dirty="0"/>
              <a:t>Il Data Lakehouse. Ma vediamo perché gli abbiamo proposto proprio questo tipo di architettura. E per farlo, dobbiamo fare un saltino indietro nel tempo.</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17</a:t>
            </a:fld>
            <a:endParaRPr lang="en-US" noProof="0" dirty="0"/>
          </a:p>
        </p:txBody>
      </p:sp>
    </p:spTree>
    <p:extLst>
      <p:ext uri="{BB962C8B-B14F-4D97-AF65-F5344CB8AC3E}">
        <p14:creationId xmlns:p14="http://schemas.microsoft.com/office/powerpoint/2010/main" val="2342778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Siamo a Fine anni 80 inizi 90, una serie di con-cause che rendono più facile lo sviluppo delle applicazioni.</a:t>
            </a:r>
          </a:p>
          <a:p>
            <a:r>
              <a:rPr lang="it-IT" dirty="0"/>
              <a:t>THE SINGLE SOURCE OF TRUTH</a:t>
            </a:r>
          </a:p>
          <a:p>
            <a:endParaRPr lang="it-IT" dirty="0"/>
          </a:p>
          <a:p>
            <a:r>
              <a:rPr lang="it-IT" dirty="0"/>
              <a:t>Bill Inmon -&gt; top down</a:t>
            </a:r>
          </a:p>
          <a:p>
            <a:r>
              <a:rPr lang="it-IT" dirty="0"/>
              <a:t>Ralph Kimball -&gt; bottom up</a:t>
            </a:r>
          </a:p>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18</a:t>
            </a:fld>
            <a:endParaRPr lang="en-US" noProof="0" dirty="0"/>
          </a:p>
        </p:txBody>
      </p:sp>
    </p:spTree>
    <p:extLst>
      <p:ext uri="{BB962C8B-B14F-4D97-AF65-F5344CB8AC3E}">
        <p14:creationId xmlns:p14="http://schemas.microsoft.com/office/powerpoint/2010/main" val="120822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2007 Steve Jobs presenta l’iPhone.</a:t>
            </a:r>
          </a:p>
          <a:p>
            <a:r>
              <a:rPr lang="it-IT" dirty="0"/>
              <a:t>Poi si è verificata la cosiddetta tempesta perfetta:</a:t>
            </a:r>
          </a:p>
          <a:p>
            <a:pPr marL="171450" indent="-171450">
              <a:buFontTx/>
              <a:buChar char="-"/>
            </a:pPr>
            <a:r>
              <a:rPr lang="it-IT" dirty="0"/>
              <a:t>Primo fra tutti, la CRESCITA DEI DATI, dovuta a quelli che sarebbero diventati smartphone, social network, device iot, interazioni utenti con i siti web</a:t>
            </a:r>
          </a:p>
          <a:p>
            <a:pPr marL="628650" lvl="1" indent="-171450">
              <a:buFontTx/>
              <a:buChar char="-"/>
            </a:pPr>
            <a:r>
              <a:rPr lang="it-IT" dirty="0"/>
              <a:t>Dato non strutturato. Il DWH funziona bene con dati strutturati, con i dati textual e semi strutturati meno</a:t>
            </a:r>
          </a:p>
          <a:p>
            <a:pPr marL="628650" lvl="1" indent="-171450">
              <a:buFontTx/>
              <a:buChar char="-"/>
            </a:pPr>
            <a:r>
              <a:rPr lang="it-IT" dirty="0"/>
              <a:t>Disperso</a:t>
            </a:r>
          </a:p>
          <a:p>
            <a:pPr marL="628650" lvl="1" indent="-171450">
              <a:buFontTx/>
              <a:buChar char="-"/>
            </a:pPr>
            <a:r>
              <a:rPr lang="it-IT" dirty="0"/>
              <a:t>Necessità di un formato open che superi i formati proprietari dei dwh</a:t>
            </a:r>
          </a:p>
          <a:p>
            <a:pPr marL="171450" indent="-171450">
              <a:buFontTx/>
              <a:buChar char="-"/>
            </a:pPr>
            <a:r>
              <a:rPr lang="it-IT" dirty="0"/>
              <a:t>Aumento del potere computazionale dei processori (LEGGE GORDON MOORE numero transistor per cpu raddoppia ogni 12/18 mesi)</a:t>
            </a:r>
          </a:p>
          <a:p>
            <a:pPr marL="171450" indent="-171450">
              <a:buFontTx/>
              <a:buChar char="-"/>
            </a:pPr>
            <a:r>
              <a:rPr lang="it-IT" dirty="0"/>
              <a:t>Il calo dei costi dello storage</a:t>
            </a:r>
          </a:p>
          <a:p>
            <a:pPr marL="171450" indent="-171450">
              <a:buFontTx/>
              <a:buChar char="-"/>
            </a:pPr>
            <a:r>
              <a:rPr lang="it-IT" dirty="0"/>
              <a:t>Lo sviluppo dell’intelligenza artificiale: i primi algoritmi di machine learning risalgono agli anni 50, periodo di sfiducia, dovuto anche al fatto che non c’erano dati e la potenza computazionale non era sufficiente. Fino a che non si è stati in grado di allenare i modelli fino a superare in alcuni casi le prestazioni «umane»</a:t>
            </a:r>
          </a:p>
          <a:p>
            <a:pPr marL="171450" indent="-171450">
              <a:buFontTx/>
              <a:buChar char="-"/>
            </a:pPr>
            <a:r>
              <a:rPr lang="it-IT" dirty="0"/>
              <a:t>E poi.. Il cloud. </a:t>
            </a:r>
          </a:p>
          <a:p>
            <a:pPr marL="171450" indent="-171450">
              <a:buFontTx/>
              <a:buChar char="-"/>
            </a:pPr>
            <a:endParaRPr lang="it-IT" dirty="0"/>
          </a:p>
          <a:p>
            <a:pPr marL="0" indent="0">
              <a:buFontTx/>
              <a:buNone/>
            </a:pPr>
            <a:r>
              <a:rPr lang="it-IT" dirty="0"/>
              <a:t>Arriviamo al 2011</a:t>
            </a:r>
          </a:p>
          <a:p>
            <a:endParaRPr lang="it-IT" dirty="0"/>
          </a:p>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19</a:t>
            </a:fld>
            <a:endParaRPr lang="en-US" noProof="0" dirty="0"/>
          </a:p>
        </p:txBody>
      </p:sp>
    </p:spTree>
    <p:extLst>
      <p:ext uri="{BB962C8B-B14F-4D97-AF65-F5344CB8AC3E}">
        <p14:creationId xmlns:p14="http://schemas.microsoft.com/office/powerpoint/2010/main" val="23031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000000"/>
                </a:solidFill>
                <a:latin typeface="PalatinoLinotype-Bold"/>
              </a:rPr>
              <a:t>Due </a:t>
            </a:r>
            <a:r>
              <a:rPr lang="en-US" sz="1200" b="1" i="0" u="none" strike="noStrike" baseline="0" dirty="0" err="1">
                <a:solidFill>
                  <a:srgbClr val="000000"/>
                </a:solidFill>
                <a:latin typeface="PalatinoLinotype-Bold"/>
              </a:rPr>
              <a:t>problemi</a:t>
            </a:r>
            <a:r>
              <a:rPr lang="en-US" sz="1200" b="1" i="0" u="none" strike="noStrike" baseline="0" dirty="0">
                <a:solidFill>
                  <a:srgbClr val="000000"/>
                </a:solidFill>
                <a:latin typeface="PalatinoLinotype-Bold"/>
              </a:rPr>
              <a:t>:</a:t>
            </a:r>
          </a:p>
          <a:p>
            <a:pPr marL="171450" indent="-171450" algn="l">
              <a:buFontTx/>
              <a:buChar char="-"/>
            </a:pPr>
            <a:r>
              <a:rPr lang="en-US" sz="1200" b="1" i="0" u="none" strike="noStrike" baseline="0" dirty="0" err="1">
                <a:solidFill>
                  <a:srgbClr val="000000"/>
                </a:solidFill>
                <a:latin typeface="PalatinoLinotype-Bold"/>
              </a:rPr>
              <a:t>Aziende</a:t>
            </a:r>
            <a:r>
              <a:rPr lang="en-US" sz="1200" b="1" i="0" u="none" strike="noStrike" baseline="0" dirty="0">
                <a:solidFill>
                  <a:srgbClr val="000000"/>
                </a:solidFill>
                <a:latin typeface="PalatinoLinotype-Bold"/>
              </a:rPr>
              <a:t> tendon ad </a:t>
            </a:r>
            <a:r>
              <a:rPr lang="en-US" sz="1200" b="1" i="0" u="none" strike="noStrike" baseline="0" dirty="0" err="1">
                <a:solidFill>
                  <a:srgbClr val="000000"/>
                </a:solidFill>
                <a:latin typeface="PalatinoLinotype-Bold"/>
              </a:rPr>
              <a:t>avere</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più</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piattaforme</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costo</a:t>
            </a:r>
            <a:r>
              <a:rPr lang="en-US" sz="1200" b="1" i="0" u="none" strike="noStrike" baseline="0" dirty="0">
                <a:solidFill>
                  <a:srgbClr val="000000"/>
                </a:solidFill>
                <a:latin typeface="PalatinoLinotype-Bold"/>
              </a:rPr>
              <a:t> del </a:t>
            </a:r>
            <a:r>
              <a:rPr lang="en-US" sz="1200" b="1" i="0" u="none" strike="noStrike" baseline="0" dirty="0" err="1">
                <a:solidFill>
                  <a:srgbClr val="000000"/>
                </a:solidFill>
                <a:latin typeface="PalatinoLinotype-Bold"/>
              </a:rPr>
              <a:t>movimento</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dei</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dati</a:t>
            </a:r>
            <a:r>
              <a:rPr lang="en-US" sz="1200" b="1" i="0" u="none" strike="noStrike" baseline="0" dirty="0">
                <a:solidFill>
                  <a:srgbClr val="000000"/>
                </a:solidFill>
                <a:latin typeface="PalatinoLinotype-Bold"/>
              </a:rPr>
              <a:t> con </a:t>
            </a:r>
            <a:r>
              <a:rPr lang="en-US" sz="1200" b="1" i="0" u="none" strike="noStrike" baseline="0" dirty="0" err="1">
                <a:solidFill>
                  <a:srgbClr val="000000"/>
                </a:solidFill>
                <a:latin typeface="PalatinoLinotype-Bold"/>
              </a:rPr>
              <a:t>questa</a:t>
            </a:r>
            <a:r>
              <a:rPr lang="en-US" sz="1200" b="1" i="0" u="none" strike="noStrike" baseline="0" dirty="0">
                <a:solidFill>
                  <a:srgbClr val="000000"/>
                </a:solidFill>
                <a:latin typeface="PalatinoLinotype-Bold"/>
              </a:rPr>
              <a:t> dual architecture</a:t>
            </a:r>
          </a:p>
          <a:p>
            <a:pPr marL="171450" indent="-171450" algn="l">
              <a:buFontTx/>
              <a:buChar char="-"/>
            </a:pPr>
            <a:r>
              <a:rPr lang="en-US" sz="1200" b="1" i="0" u="none" strike="noStrike" baseline="0" dirty="0" err="1">
                <a:solidFill>
                  <a:srgbClr val="000000"/>
                </a:solidFill>
                <a:latin typeface="PalatinoLinotype-Bold"/>
              </a:rPr>
              <a:t>Metto</a:t>
            </a:r>
            <a:r>
              <a:rPr lang="en-US" sz="1200" b="1" i="0" u="none" strike="noStrike" baseline="0" dirty="0">
                <a:solidFill>
                  <a:srgbClr val="000000"/>
                </a:solidFill>
                <a:latin typeface="PalatinoLinotype-Bold"/>
              </a:rPr>
              <a:t> un </a:t>
            </a:r>
            <a:r>
              <a:rPr lang="en-US" sz="1200" b="1" i="0" u="none" strike="noStrike" baseline="0" dirty="0" err="1">
                <a:solidFill>
                  <a:srgbClr val="000000"/>
                </a:solidFill>
                <a:latin typeface="PalatinoLinotype-Bold"/>
              </a:rPr>
              <a:t>sacco</a:t>
            </a:r>
            <a:r>
              <a:rPr lang="en-US" sz="1200" b="1" i="0" u="none" strike="noStrike" baseline="0" dirty="0">
                <a:solidFill>
                  <a:srgbClr val="000000"/>
                </a:solidFill>
                <a:latin typeface="PalatinoLinotype-Bold"/>
              </a:rPr>
              <a:t> di </a:t>
            </a:r>
            <a:r>
              <a:rPr lang="en-US" sz="1200" b="1" i="0" u="none" strike="noStrike" baseline="0" dirty="0" err="1">
                <a:solidFill>
                  <a:srgbClr val="000000"/>
                </a:solidFill>
                <a:latin typeface="PalatinoLinotype-Bold"/>
              </a:rPr>
              <a:t>dati</a:t>
            </a:r>
            <a:r>
              <a:rPr lang="en-US" sz="1200" b="1" i="0" u="none" strike="noStrike" baseline="0" dirty="0">
                <a:solidFill>
                  <a:srgbClr val="000000"/>
                </a:solidFill>
                <a:latin typeface="PalatinoLinotype-Bold"/>
              </a:rPr>
              <a:t> </a:t>
            </a:r>
            <a:r>
              <a:rPr lang="en-US" sz="1200" b="1" i="0" u="none" strike="noStrike" baseline="0" dirty="0" err="1">
                <a:solidFill>
                  <a:srgbClr val="000000"/>
                </a:solidFill>
                <a:latin typeface="PalatinoLinotype-Bold"/>
              </a:rPr>
              <a:t>nel</a:t>
            </a:r>
            <a:r>
              <a:rPr lang="en-US" sz="1200" b="1" i="0" u="none" strike="noStrike" baseline="0" dirty="0">
                <a:solidFill>
                  <a:srgbClr val="000000"/>
                </a:solidFill>
                <a:latin typeface="PalatinoLinotype-Bold"/>
              </a:rPr>
              <a:t> data lake, tanto ci </a:t>
            </a:r>
            <a:r>
              <a:rPr lang="en-US" sz="1200" b="1" i="0" u="none" strike="noStrike" baseline="0" dirty="0" err="1">
                <a:solidFill>
                  <a:srgbClr val="000000"/>
                </a:solidFill>
                <a:latin typeface="PalatinoLinotype-Bold"/>
              </a:rPr>
              <a:t>penso</a:t>
            </a:r>
            <a:r>
              <a:rPr lang="en-US" sz="1200" b="1" i="0" u="none" strike="noStrike" baseline="0" dirty="0">
                <a:solidFill>
                  <a:srgbClr val="000000"/>
                </a:solidFill>
                <a:latin typeface="PalatinoLinotype-Bold"/>
              </a:rPr>
              <a:t> dopo </a:t>
            </a:r>
          </a:p>
          <a:p>
            <a:pPr marL="171450" indent="-171450" algn="l">
              <a:buFontTx/>
              <a:buChar char="-"/>
            </a:pPr>
            <a:endParaRPr lang="en-US" sz="1200" b="1" i="0" u="none" strike="noStrike" baseline="0" dirty="0">
              <a:solidFill>
                <a:srgbClr val="000000"/>
              </a:solidFill>
              <a:latin typeface="PalatinoLinotype-Bold"/>
            </a:endParaRPr>
          </a:p>
          <a:p>
            <a:pPr marL="171450" indent="-171450" algn="l">
              <a:buFontTx/>
              <a:buChar char="-"/>
            </a:pPr>
            <a:r>
              <a:rPr lang="en-US" sz="1200" b="1" i="0" u="none" strike="noStrike" baseline="0" dirty="0">
                <a:solidFill>
                  <a:srgbClr val="000000"/>
                </a:solidFill>
                <a:latin typeface="PalatinoLinotype-Bold"/>
              </a:rPr>
              <a:t>Data swamps</a:t>
            </a:r>
          </a:p>
          <a:p>
            <a:endParaRPr lang="it-IT" dirty="0"/>
          </a:p>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20</a:t>
            </a:fld>
            <a:endParaRPr lang="en-US" noProof="0" dirty="0"/>
          </a:p>
        </p:txBody>
      </p:sp>
    </p:spTree>
    <p:extLst>
      <p:ext uri="{BB962C8B-B14F-4D97-AF65-F5344CB8AC3E}">
        <p14:creationId xmlns:p14="http://schemas.microsoft.com/office/powerpoint/2010/main" val="2376145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Transazioni ACID: atomicità (tutto o niente), consistenza (solo dati validi, il dato è integro), isolamento (indipendenza delle transazioni), durabilità (dati mai persi)</a:t>
            </a:r>
          </a:p>
          <a:p>
            <a:endParaRPr lang="it-IT" dirty="0"/>
          </a:p>
          <a:p>
            <a:r>
              <a:rPr lang="it-IT" dirty="0"/>
              <a:t>Tutto questo non è piovuto da zero. E’ stato necessario creare un layer on-top al data lake che consentisse di usufruire della stessa struttura analitica che offriva il data warehouse. Questo strato </a:t>
            </a:r>
          </a:p>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22</a:t>
            </a:fld>
            <a:endParaRPr lang="en-US" noProof="0" dirty="0"/>
          </a:p>
        </p:txBody>
      </p:sp>
    </p:spTree>
    <p:extLst>
      <p:ext uri="{BB962C8B-B14F-4D97-AF65-F5344CB8AC3E}">
        <p14:creationId xmlns:p14="http://schemas.microsoft.com/office/powerpoint/2010/main" val="2840843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  Transazioni ACID: vincolo per l’affidabilità dei dati. atomicità (tutto o niente), consistenza (solo dati validi, il dato è integro), isolamento (indipendenza delle transazioni), durabilità (transazione mai annullata, dati mai persi)</a:t>
            </a:r>
          </a:p>
          <a:p>
            <a:pPr marL="171450" indent="-171450">
              <a:buFontTx/>
              <a:buChar char="-"/>
            </a:pPr>
            <a:r>
              <a:rPr lang="it-IT" dirty="0"/>
              <a:t>Gestione scalabile dei metadati, possibilità di partizionare</a:t>
            </a:r>
          </a:p>
          <a:p>
            <a:pPr marL="171450" indent="-171450">
              <a:buFontTx/>
              <a:buChar char="-"/>
            </a:pPr>
            <a:r>
              <a:rPr lang="it-IT" dirty="0"/>
              <a:t>Time travel</a:t>
            </a:r>
          </a:p>
          <a:p>
            <a:pPr marL="171450" indent="-171450">
              <a:buFontTx/>
              <a:buChar char="-"/>
            </a:pPr>
            <a:r>
              <a:rPr lang="it-IT" dirty="0"/>
              <a:t>Open source</a:t>
            </a:r>
          </a:p>
          <a:p>
            <a:pPr marL="171450" indent="-171450">
              <a:buFontTx/>
              <a:buChar char="-"/>
            </a:pPr>
            <a:r>
              <a:rPr lang="it-IT" dirty="0"/>
              <a:t>Unificare batch + streaming</a:t>
            </a:r>
          </a:p>
          <a:p>
            <a:pPr marL="171450" indent="-171450">
              <a:buFontTx/>
              <a:buChar char="-"/>
            </a:pPr>
            <a:r>
              <a:rPr lang="it-IT" dirty="0"/>
              <a:t>Gestire schema</a:t>
            </a:r>
          </a:p>
          <a:p>
            <a:pPr marL="171450" indent="-171450">
              <a:buFontTx/>
              <a:buChar char="-"/>
            </a:pPr>
            <a:r>
              <a:rPr lang="it-IT" dirty="0"/>
              <a:t>Loggare tutti i cambiamenti e le operazioni sui record</a:t>
            </a:r>
          </a:p>
          <a:p>
            <a:pPr marL="171450" indent="-171450">
              <a:buFontTx/>
              <a:buChar char="-"/>
            </a:pPr>
            <a:r>
              <a:rPr lang="it-IT" dirty="0"/>
              <a:t>Data manipulation language</a:t>
            </a:r>
          </a:p>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23</a:t>
            </a:fld>
            <a:endParaRPr lang="en-US" noProof="0" dirty="0"/>
          </a:p>
        </p:txBody>
      </p:sp>
    </p:spTree>
    <p:extLst>
      <p:ext uri="{BB962C8B-B14F-4D97-AF65-F5344CB8AC3E}">
        <p14:creationId xmlns:p14="http://schemas.microsoft.com/office/powerpoint/2010/main" val="3580670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C’è una storia che non è stata raccontata nel Signore degli Anelli e che pochi conoscono.</a:t>
            </a:r>
          </a:p>
          <a:p>
            <a:endParaRPr lang="it-IT"/>
          </a:p>
          <a:p>
            <a:r>
              <a:rPr lang="it-IT" dirty="0"/>
              <a:t>Frodo era da poco entrato</a:t>
            </a:r>
            <a:r>
              <a:rPr lang="it-IT"/>
              <a:t> nel mondo imprenditoriale della birra</a:t>
            </a:r>
            <a:r>
              <a:rPr lang="it-IT" dirty="0"/>
              <a:t> quando Gandalf gli ha chiesto di portare l’unico anello fuori dalla </a:t>
            </a:r>
            <a:r>
              <a:rPr lang="it-IT"/>
              <a:t>Contea</a:t>
            </a:r>
            <a:r>
              <a:rPr lang="it-IT" dirty="0"/>
              <a:t>.</a:t>
            </a:r>
          </a:p>
          <a:p>
            <a:r>
              <a:rPr lang="it-IT" dirty="0"/>
              <a:t>Frodo non sapeva quando sarebbe potuto tornare e sicuramente non poteva lasciare </a:t>
            </a:r>
            <a:r>
              <a:rPr lang="it-IT"/>
              <a:t>i propri appezzamenti di luppolo nel Decumano Est abbandonati </a:t>
            </a:r>
            <a:r>
              <a:rPr lang="it-IT" dirty="0"/>
              <a:t>a se </a:t>
            </a:r>
            <a:r>
              <a:rPr lang="it-IT"/>
              <a:t>stessi</a:t>
            </a:r>
            <a:r>
              <a:rPr lang="it-IT" dirty="0"/>
              <a:t>.</a:t>
            </a:r>
          </a:p>
          <a:p>
            <a:r>
              <a:rPr lang="it-IT" dirty="0"/>
              <a:t>Per questo prima di partire ci ha chiamato per mettere in piedi un sistema di monitoraggio </a:t>
            </a:r>
            <a:r>
              <a:rPr lang="it-IT"/>
              <a:t>per l’irrigazione</a:t>
            </a:r>
            <a:r>
              <a:rPr lang="it-IT" dirty="0"/>
              <a:t>.</a:t>
            </a:r>
          </a:p>
          <a:p>
            <a:r>
              <a:rPr lang="it-IT" dirty="0"/>
              <a:t>E noi oggi siamo qui per raccontarvelo.</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3</a:t>
            </a:fld>
            <a:endParaRPr lang="en-US" noProof="0" dirty="0"/>
          </a:p>
        </p:txBody>
      </p:sp>
    </p:spTree>
    <p:extLst>
      <p:ext uri="{BB962C8B-B14F-4D97-AF65-F5344CB8AC3E}">
        <p14:creationId xmlns:p14="http://schemas.microsoft.com/office/powerpoint/2010/main" val="2098271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26</a:t>
            </a:fld>
            <a:endParaRPr lang="en-US" noProof="0" dirty="0"/>
          </a:p>
        </p:txBody>
      </p:sp>
    </p:spTree>
    <p:extLst>
      <p:ext uri="{BB962C8B-B14F-4D97-AF65-F5344CB8AC3E}">
        <p14:creationId xmlns:p14="http://schemas.microsoft.com/office/powerpoint/2010/main" val="2022456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Riccardo -&gt;</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4</a:t>
            </a:fld>
            <a:endParaRPr lang="en-US" noProof="0"/>
          </a:p>
        </p:txBody>
      </p:sp>
    </p:spTree>
    <p:extLst>
      <p:ext uri="{BB962C8B-B14F-4D97-AF65-F5344CB8AC3E}">
        <p14:creationId xmlns:p14="http://schemas.microsoft.com/office/powerpoint/2010/main" val="261667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Se guardiamo questa architettura ad </a:t>
            </a:r>
            <a:r>
              <a:rPr lang="it-IT" err="1"/>
              <a:t>altissssimo</a:t>
            </a:r>
            <a:r>
              <a:rPr lang="it-IT"/>
              <a:t> livello, nel nostro mondo On-</a:t>
            </a:r>
            <a:r>
              <a:rPr lang="it-IT" err="1"/>
              <a:t>Premises</a:t>
            </a:r>
            <a:r>
              <a:rPr lang="it-IT"/>
              <a:t> che non è altro che Contea,</a:t>
            </a:r>
          </a:p>
          <a:p>
            <a:r>
              <a:rPr lang="it-IT"/>
              <a:t>Abbiamo i Data Sources intesi come i dati relativi ai device, quindi la loro anagrafica, l’anagrafica delle persone responsabili di essi e tutti gli altri dati che possono servire.</a:t>
            </a:r>
          </a:p>
          <a:p>
            <a:r>
              <a:rPr lang="it-IT"/>
              <a:t>Ci sono poi i Device fisici che, insieme ai data sources, invieranno le informazioni verso il Cloud.</a:t>
            </a:r>
          </a:p>
          <a:p>
            <a:endParaRPr lang="it-IT"/>
          </a:p>
          <a:p>
            <a:r>
              <a:rPr lang="it-IT"/>
              <a:t>Sul Cloud la prima parte è quella di </a:t>
            </a:r>
            <a:r>
              <a:rPr lang="it-IT" err="1"/>
              <a:t>Ingestion</a:t>
            </a:r>
            <a:r>
              <a:rPr lang="it-IT"/>
              <a:t>, ovvero la ricezione e/o il recupero delle informazioni provenienti dall’on-</a:t>
            </a:r>
            <a:r>
              <a:rPr lang="it-IT" err="1"/>
              <a:t>prem</a:t>
            </a:r>
            <a:r>
              <a:rPr lang="it-IT"/>
              <a:t> (Push / Pull)</a:t>
            </a:r>
          </a:p>
          <a:p>
            <a:endParaRPr lang="it-IT"/>
          </a:p>
          <a:p>
            <a:r>
              <a:rPr lang="it-IT"/>
              <a:t>Una volta raccolte le informazioni, c’è il mega blocco di Store, </a:t>
            </a:r>
            <a:r>
              <a:rPr lang="it-IT" err="1"/>
              <a:t>Process</a:t>
            </a:r>
            <a:r>
              <a:rPr lang="it-IT"/>
              <a:t> &amp; </a:t>
            </a:r>
            <a:r>
              <a:rPr lang="it-IT" err="1"/>
              <a:t>Enrich</a:t>
            </a:r>
            <a:r>
              <a:rPr lang="it-IT"/>
              <a:t>, Serve e </a:t>
            </a:r>
            <a:r>
              <a:rPr lang="it-IT" err="1"/>
              <a:t>Visualize</a:t>
            </a:r>
            <a:r>
              <a:rPr lang="it-IT"/>
              <a:t>.</a:t>
            </a:r>
            <a:endParaRPr lang="it-IT"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5</a:t>
            </a:fld>
            <a:endParaRPr lang="en-US" noProof="0" dirty="0"/>
          </a:p>
        </p:txBody>
      </p:sp>
    </p:spTree>
    <p:extLst>
      <p:ext uri="{BB962C8B-B14F-4D97-AF65-F5344CB8AC3E}">
        <p14:creationId xmlns:p14="http://schemas.microsoft.com/office/powerpoint/2010/main" val="2027468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Veniamo</a:t>
            </a:r>
            <a:r>
              <a:rPr lang="en-US"/>
              <a:t> al primo punto </a:t>
            </a:r>
            <a:r>
              <a:rPr lang="en-US" err="1"/>
              <a:t>fondamentale</a:t>
            </a:r>
            <a:r>
              <a:rPr lang="en-US"/>
              <a:t>, </a:t>
            </a:r>
            <a:r>
              <a:rPr lang="en-US" err="1"/>
              <a:t>gli</a:t>
            </a:r>
            <a:r>
              <a:rPr lang="en-US"/>
              <a:t> IoT Devices.</a:t>
            </a:r>
          </a:p>
          <a:p>
            <a:r>
              <a:rPr lang="en-US"/>
              <a:t>Ma </a:t>
            </a:r>
            <a:r>
              <a:rPr lang="en-US" err="1"/>
              <a:t>cosa</a:t>
            </a:r>
            <a:r>
              <a:rPr lang="en-US"/>
              <a:t> </a:t>
            </a:r>
            <a:r>
              <a:rPr lang="en-US" err="1"/>
              <a:t>vuol</a:t>
            </a:r>
            <a:r>
              <a:rPr lang="en-US"/>
              <a:t> dire IoT?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9/14/2022 10:22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2629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t>Sebbene la maggior parte delle aziende attribuisca all'IoT un ruolo fondamentale per il proprio successo, </a:t>
            </a:r>
          </a:p>
          <a:p>
            <a:r>
              <a:rPr lang="it-IT"/>
              <a:t>non possiamo ignorare le sfide che sono persistite nel percorso verso installazioni IoT scalabili e affidabili.</a:t>
            </a:r>
          </a:p>
          <a:p>
            <a:endParaRPr lang="it-IT"/>
          </a:p>
          <a:p>
            <a:pPr marL="171450" indent="-171450">
              <a:buFontTx/>
              <a:buChar char="-"/>
            </a:pPr>
            <a:r>
              <a:rPr lang="it-IT"/>
              <a:t>Sfide riguardanti la tecnologia e la complessità</a:t>
            </a:r>
          </a:p>
          <a:p>
            <a:pPr marL="171450" indent="-171450">
              <a:buFontTx/>
              <a:buChar char="-"/>
            </a:pPr>
            <a:r>
              <a:rPr lang="it-IT"/>
              <a:t>Sfide riguardanti sul budget allocato inteso come risorse e personale</a:t>
            </a:r>
          </a:p>
          <a:p>
            <a:pPr marL="171450" indent="-171450">
              <a:buFontTx/>
              <a:buChar char="-"/>
            </a:pPr>
            <a:r>
              <a:rPr lang="it-IT"/>
              <a:t>Sfide per la mancanza di conoscenza </a:t>
            </a:r>
          </a:p>
          <a:p>
            <a:pPr marL="171450" indent="-171450">
              <a:buFontTx/>
              <a:buChar char="-"/>
            </a:pPr>
            <a:r>
              <a:rPr lang="it-IT"/>
              <a:t>Sfide per trovare la soluzione IoT ideale</a:t>
            </a:r>
          </a:p>
          <a:p>
            <a:pPr marL="171450" indent="-171450">
              <a:buFontTx/>
              <a:buChar char="-"/>
            </a:pPr>
            <a:r>
              <a:rPr lang="it-IT"/>
              <a:t>Sfide per la sicurezza</a:t>
            </a:r>
            <a:endParaRPr lang="en-US"/>
          </a:p>
        </p:txBody>
      </p:sp>
      <p:sp>
        <p:nvSpPr>
          <p:cNvPr id="4" name="Slide Number Placeholder 3"/>
          <p:cNvSpPr>
            <a:spLocks noGrp="1"/>
          </p:cNvSpPr>
          <p:nvPr>
            <p:ph type="sldNum" sz="quarter" idx="5"/>
          </p:nvPr>
        </p:nvSpPr>
        <p:spPr/>
        <p:txBody>
          <a:bodyPr/>
          <a:lstStyle/>
          <a:p>
            <a:fld id="{79230CFA-805A-4FD3-B3A0-DAAA5993DA17}" type="slidenum">
              <a:rPr lang="en-US" noProof="0" smtClean="0"/>
              <a:t>8</a:t>
            </a:fld>
            <a:endParaRPr lang="en-US" noProof="0"/>
          </a:p>
        </p:txBody>
      </p:sp>
    </p:spTree>
    <p:extLst>
      <p:ext uri="{BB962C8B-B14F-4D97-AF65-F5344CB8AC3E}">
        <p14:creationId xmlns:p14="http://schemas.microsoft.com/office/powerpoint/2010/main" val="392134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L’obiettivo</a:t>
            </a:r>
            <a:r>
              <a:rPr lang="en-US"/>
              <a:t> è </a:t>
            </a:r>
            <a:r>
              <a:rPr lang="en-US" err="1"/>
              <a:t>quindi</a:t>
            </a:r>
            <a:r>
              <a:rPr lang="en-US"/>
              <a:t> </a:t>
            </a:r>
            <a:r>
              <a:rPr lang="en-US" err="1"/>
              <a:t>quello</a:t>
            </a:r>
            <a:r>
              <a:rPr lang="en-US"/>
              <a:t> di </a:t>
            </a:r>
            <a:r>
              <a:rPr lang="en-US" err="1"/>
              <a:t>adottare</a:t>
            </a:r>
            <a:r>
              <a:rPr lang="en-US"/>
              <a:t> </a:t>
            </a:r>
            <a:r>
              <a:rPr lang="en-US" err="1"/>
              <a:t>una</a:t>
            </a:r>
            <a:r>
              <a:rPr lang="en-US"/>
              <a:t> </a:t>
            </a:r>
            <a:r>
              <a:rPr lang="en-US" err="1"/>
              <a:t>tecnologia</a:t>
            </a:r>
            <a:r>
              <a:rPr lang="en-US"/>
              <a:t> </a:t>
            </a:r>
            <a:r>
              <a:rPr lang="en-US" err="1"/>
              <a:t>che</a:t>
            </a:r>
            <a:r>
              <a:rPr lang="en-US"/>
              <a:t> </a:t>
            </a:r>
            <a:r>
              <a:rPr lang="en-US" err="1"/>
              <a:t>abbia</a:t>
            </a:r>
            <a:r>
              <a:rPr lang="en-US"/>
              <a:t> </a:t>
            </a:r>
            <a:r>
              <a:rPr lang="en-US" err="1"/>
              <a:t>tutta</a:t>
            </a:r>
            <a:r>
              <a:rPr lang="en-US"/>
              <a:t> la </a:t>
            </a:r>
            <a:r>
              <a:rPr lang="en-US" err="1"/>
              <a:t>flessibilità</a:t>
            </a:r>
            <a:r>
              <a:rPr lang="en-US"/>
              <a:t> </a:t>
            </a:r>
            <a:r>
              <a:rPr lang="en-US" err="1"/>
              <a:t>possibile</a:t>
            </a:r>
            <a:r>
              <a:rPr lang="en-US"/>
              <a:t> e </a:t>
            </a:r>
            <a:r>
              <a:rPr lang="en-US" err="1"/>
              <a:t>che</a:t>
            </a:r>
            <a:r>
              <a:rPr lang="en-US"/>
              <a:t> al tempo </a:t>
            </a:r>
            <a:r>
              <a:rPr lang="en-US" err="1"/>
              <a:t>stesso</a:t>
            </a:r>
            <a:r>
              <a:rPr lang="en-US"/>
              <a:t> ci </a:t>
            </a:r>
            <a:r>
              <a:rPr lang="en-US" err="1"/>
              <a:t>aiuti</a:t>
            </a:r>
            <a:r>
              <a:rPr lang="en-US"/>
              <a:t> a </a:t>
            </a:r>
            <a:r>
              <a:rPr lang="en-US" err="1"/>
              <a:t>ridurre</a:t>
            </a:r>
            <a:r>
              <a:rPr lang="en-US"/>
              <a:t> I </a:t>
            </a:r>
            <a:r>
              <a:rPr lang="en-US" err="1"/>
              <a:t>rischi</a:t>
            </a:r>
            <a:r>
              <a:rPr lang="en-US"/>
              <a:t> </a:t>
            </a:r>
            <a:r>
              <a:rPr lang="en-US" err="1"/>
              <a:t>che</a:t>
            </a:r>
            <a:r>
              <a:rPr lang="en-US"/>
              <a:t> </a:t>
            </a:r>
            <a:r>
              <a:rPr lang="en-US" err="1"/>
              <a:t>possiamo</a:t>
            </a:r>
            <a:r>
              <a:rPr lang="en-US"/>
              <a:t> </a:t>
            </a:r>
            <a:r>
              <a:rPr lang="en-US" err="1"/>
              <a:t>incontrare</a:t>
            </a:r>
            <a:r>
              <a:rPr lang="en-US"/>
              <a:t> </a:t>
            </a:r>
            <a:r>
              <a:rPr lang="en-US" err="1"/>
              <a:t>durante</a:t>
            </a:r>
            <a:r>
              <a:rPr lang="en-US"/>
              <a:t> il nostro </a:t>
            </a:r>
            <a:r>
              <a:rPr lang="en-US" err="1"/>
              <a:t>percorso</a:t>
            </a:r>
            <a:endParaRPr lang="en-US"/>
          </a:p>
        </p:txBody>
      </p:sp>
      <p:sp>
        <p:nvSpPr>
          <p:cNvPr id="4" name="Slide Number Placeholder 3"/>
          <p:cNvSpPr>
            <a:spLocks noGrp="1"/>
          </p:cNvSpPr>
          <p:nvPr>
            <p:ph type="sldNum" sz="quarter" idx="5"/>
          </p:nvPr>
        </p:nvSpPr>
        <p:spPr/>
        <p:txBody>
          <a:bodyPr/>
          <a:lstStyle/>
          <a:p>
            <a:fld id="{79230CFA-805A-4FD3-B3A0-DAAA5993DA17}" type="slidenum">
              <a:rPr lang="en-US" noProof="0" smtClean="0"/>
              <a:t>9</a:t>
            </a:fld>
            <a:endParaRPr lang="en-US" noProof="0"/>
          </a:p>
        </p:txBody>
      </p:sp>
    </p:spTree>
    <p:extLst>
      <p:ext uri="{BB962C8B-B14F-4D97-AF65-F5344CB8AC3E}">
        <p14:creationId xmlns:p14="http://schemas.microsoft.com/office/powerpoint/2010/main" val="350335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Come </a:t>
            </a:r>
            <a:r>
              <a:rPr lang="en-US" err="1"/>
              <a:t>possiamo</a:t>
            </a:r>
            <a:r>
              <a:rPr lang="en-US"/>
              <a:t> </a:t>
            </a:r>
            <a:r>
              <a:rPr lang="en-US" err="1"/>
              <a:t>vedere</a:t>
            </a:r>
            <a:r>
              <a:rPr lang="en-US"/>
              <a:t> </a:t>
            </a:r>
            <a:r>
              <a:rPr lang="en-US" err="1"/>
              <a:t>dallo</a:t>
            </a:r>
            <a:r>
              <a:rPr lang="en-US"/>
              <a:t> schema, La </a:t>
            </a:r>
            <a:r>
              <a:rPr lang="en-US" err="1"/>
              <a:t>complessità</a:t>
            </a:r>
            <a:r>
              <a:rPr lang="en-US"/>
              <a:t> emerge </a:t>
            </a:r>
            <a:r>
              <a:rPr lang="en-US" err="1"/>
              <a:t>rapidamente</a:t>
            </a:r>
            <a:r>
              <a:rPr lang="en-US"/>
              <a:t>.</a:t>
            </a:r>
          </a:p>
          <a:p>
            <a:endParaRPr lang="en-US"/>
          </a:p>
          <a:p>
            <a:r>
              <a:rPr lang="en-US"/>
              <a:t>Ci </a:t>
            </a:r>
            <a:r>
              <a:rPr lang="en-US" err="1"/>
              <a:t>troviamo</a:t>
            </a:r>
            <a:r>
              <a:rPr lang="en-US"/>
              <a:t> a </a:t>
            </a:r>
            <a:r>
              <a:rPr lang="en-US" err="1"/>
              <a:t>gestire</a:t>
            </a:r>
            <a:r>
              <a:rPr lang="en-US"/>
              <a:t> </a:t>
            </a:r>
            <a:r>
              <a:rPr lang="en-US" err="1"/>
              <a:t>una</a:t>
            </a:r>
            <a:r>
              <a:rPr lang="en-US"/>
              <a:t> </a:t>
            </a:r>
            <a:r>
              <a:rPr lang="en-US" err="1"/>
              <a:t>moltitudine</a:t>
            </a:r>
            <a:r>
              <a:rPr lang="en-US"/>
              <a:t> di </a:t>
            </a:r>
            <a:r>
              <a:rPr lang="en-US" err="1"/>
              <a:t>dati</a:t>
            </a:r>
            <a:r>
              <a:rPr lang="en-US"/>
              <a:t> da e verso I devices (Things), </a:t>
            </a:r>
            <a:r>
              <a:rPr lang="en-US" err="1"/>
              <a:t>che</a:t>
            </a:r>
            <a:r>
              <a:rPr lang="en-US"/>
              <a:t> </a:t>
            </a:r>
            <a:r>
              <a:rPr lang="en-US" err="1"/>
              <a:t>devono</a:t>
            </a:r>
            <a:r>
              <a:rPr lang="en-US"/>
              <a:t> </a:t>
            </a:r>
            <a:r>
              <a:rPr lang="en-US" err="1"/>
              <a:t>essere</a:t>
            </a:r>
            <a:r>
              <a:rPr lang="en-US"/>
              <a:t> gestate ed elaborate per poi </a:t>
            </a:r>
            <a:r>
              <a:rPr lang="en-US" err="1"/>
              <a:t>essere</a:t>
            </a:r>
            <a:r>
              <a:rPr lang="en-US"/>
              <a:t> </a:t>
            </a:r>
            <a:r>
              <a:rPr lang="en-US" err="1"/>
              <a:t>trasformate</a:t>
            </a:r>
            <a:r>
              <a:rPr lang="en-US"/>
              <a:t> per </a:t>
            </a:r>
            <a:r>
              <a:rPr lang="en-US" err="1"/>
              <a:t>arricchire</a:t>
            </a:r>
            <a:r>
              <a:rPr lang="en-US"/>
              <a:t> Il nostro business</a:t>
            </a:r>
          </a:p>
        </p:txBody>
      </p:sp>
      <p:sp>
        <p:nvSpPr>
          <p:cNvPr id="4" name="Slide Number Placeholder 3"/>
          <p:cNvSpPr>
            <a:spLocks noGrp="1"/>
          </p:cNvSpPr>
          <p:nvPr>
            <p:ph type="sldNum" sz="quarter" idx="5"/>
          </p:nvPr>
        </p:nvSpPr>
        <p:spPr/>
        <p:txBody>
          <a:bodyPr/>
          <a:lstStyle/>
          <a:p>
            <a:fld id="{79230CFA-805A-4FD3-B3A0-DAAA5993DA17}" type="slidenum">
              <a:rPr lang="en-US" noProof="0" smtClean="0"/>
              <a:t>10</a:t>
            </a:fld>
            <a:endParaRPr lang="en-US" noProof="0"/>
          </a:p>
        </p:txBody>
      </p:sp>
    </p:spTree>
    <p:extLst>
      <p:ext uri="{BB962C8B-B14F-4D97-AF65-F5344CB8AC3E}">
        <p14:creationId xmlns:p14="http://schemas.microsoft.com/office/powerpoint/2010/main" val="44949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Rimuovendo</a:t>
            </a:r>
            <a:r>
              <a:rPr lang="en-US"/>
              <a:t> la </a:t>
            </a:r>
            <a:r>
              <a:rPr lang="en-US" err="1"/>
              <a:t>complessità</a:t>
            </a:r>
            <a:r>
              <a:rPr lang="en-US"/>
              <a:t> con </a:t>
            </a:r>
            <a:r>
              <a:rPr lang="en-US" err="1"/>
              <a:t>l’utilizzo</a:t>
            </a:r>
            <a:r>
              <a:rPr lang="en-US"/>
              <a:t> di component Azure, ci </a:t>
            </a:r>
            <a:r>
              <a:rPr lang="en-US" err="1"/>
              <a:t>permette</a:t>
            </a:r>
            <a:r>
              <a:rPr lang="en-US"/>
              <a:t> come </a:t>
            </a:r>
            <a:r>
              <a:rPr lang="en-US" err="1"/>
              <a:t>detto</a:t>
            </a:r>
            <a:r>
              <a:rPr lang="en-US"/>
              <a:t> di </a:t>
            </a:r>
            <a:r>
              <a:rPr lang="en-US" err="1"/>
              <a:t>lavorare</a:t>
            </a:r>
            <a:r>
              <a:rPr lang="en-US"/>
              <a:t> al </a:t>
            </a:r>
            <a:r>
              <a:rPr lang="en-US" err="1"/>
              <a:t>meglio</a:t>
            </a:r>
            <a:r>
              <a:rPr lang="en-US"/>
              <a:t>.</a:t>
            </a:r>
          </a:p>
          <a:p>
            <a:r>
              <a:rPr lang="en-US"/>
              <a:t>Ma </a:t>
            </a:r>
            <a:r>
              <a:rPr lang="en-US" err="1"/>
              <a:t>ovviamente</a:t>
            </a:r>
            <a:r>
              <a:rPr lang="en-US"/>
              <a:t> </a:t>
            </a:r>
            <a:r>
              <a:rPr lang="en-US" err="1"/>
              <a:t>dobbiamo</a:t>
            </a:r>
            <a:r>
              <a:rPr lang="en-US"/>
              <a:t> </a:t>
            </a:r>
            <a:r>
              <a:rPr lang="en-US" err="1"/>
              <a:t>conoscere</a:t>
            </a:r>
            <a:r>
              <a:rPr lang="en-US"/>
              <a:t> tutti I component per </a:t>
            </a:r>
            <a:r>
              <a:rPr lang="en-US" err="1"/>
              <a:t>saperli</a:t>
            </a:r>
            <a:r>
              <a:rPr lang="en-US"/>
              <a:t> </a:t>
            </a:r>
            <a:r>
              <a:rPr lang="en-US" err="1"/>
              <a:t>orchestrare</a:t>
            </a:r>
            <a:r>
              <a:rPr lang="en-US"/>
              <a:t>, non </a:t>
            </a:r>
            <a:r>
              <a:rPr lang="en-US" err="1"/>
              <a:t>riducendo</a:t>
            </a:r>
            <a:r>
              <a:rPr lang="en-US"/>
              <a:t> </a:t>
            </a:r>
            <a:r>
              <a:rPr lang="en-US" err="1"/>
              <a:t>quindi</a:t>
            </a:r>
            <a:r>
              <a:rPr lang="en-US"/>
              <a:t> la </a:t>
            </a:r>
            <a:r>
              <a:rPr lang="en-US" err="1"/>
              <a:t>sfida</a:t>
            </a:r>
            <a:r>
              <a:rPr lang="en-US"/>
              <a:t> </a:t>
            </a:r>
            <a:r>
              <a:rPr lang="en-US" err="1"/>
              <a:t>sulla</a:t>
            </a:r>
            <a:r>
              <a:rPr lang="en-US"/>
              <a:t> </a:t>
            </a:r>
            <a:r>
              <a:rPr lang="en-US" err="1"/>
              <a:t>conoscenza</a:t>
            </a:r>
            <a:endParaRPr lang="en-US"/>
          </a:p>
        </p:txBody>
      </p:sp>
      <p:sp>
        <p:nvSpPr>
          <p:cNvPr id="4" name="Slide Number Placeholder 3"/>
          <p:cNvSpPr>
            <a:spLocks noGrp="1"/>
          </p:cNvSpPr>
          <p:nvPr>
            <p:ph type="sldNum" sz="quarter" idx="5"/>
          </p:nvPr>
        </p:nvSpPr>
        <p:spPr/>
        <p:txBody>
          <a:bodyPr/>
          <a:lstStyle/>
          <a:p>
            <a:fld id="{79230CFA-805A-4FD3-B3A0-DAAA5993DA17}" type="slidenum">
              <a:rPr lang="en-US" noProof="0" smtClean="0"/>
              <a:t>11</a:t>
            </a:fld>
            <a:endParaRPr lang="en-US" noProof="0"/>
          </a:p>
        </p:txBody>
      </p:sp>
    </p:spTree>
    <p:extLst>
      <p:ext uri="{BB962C8B-B14F-4D97-AF65-F5344CB8AC3E}">
        <p14:creationId xmlns:p14="http://schemas.microsoft.com/office/powerpoint/2010/main" val="3477321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4" Type="http://schemas.openxmlformats.org/officeDocument/2006/relationships/image" Target="../media/image21.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4.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0"/>
            <a:ext cx="10421534" cy="5331124"/>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15" name="Text Placeholder 3">
            <a:extLst>
              <a:ext uri="{FF2B5EF4-FFF2-40B4-BE49-F238E27FC236}">
                <a16:creationId xmlns:a16="http://schemas.microsoft.com/office/drawing/2014/main" id="{5E5F71C5-4F89-4D68-A0B2-C00F2ADA2DAB}"/>
              </a:ext>
            </a:extLst>
          </p:cNvPr>
          <p:cNvSpPr>
            <a:spLocks noGrp="1"/>
          </p:cNvSpPr>
          <p:nvPr>
            <p:ph type="body" sz="quarter" idx="15" hasCustomPrompt="1"/>
          </p:nvPr>
        </p:nvSpPr>
        <p:spPr>
          <a:xfrm>
            <a:off x="7050762" y="6400976"/>
            <a:ext cx="4607377" cy="288000"/>
          </a:xfrm>
          <a:prstGeom prst="rect">
            <a:avLst/>
          </a:prstGeom>
        </p:spPr>
        <p:txBody>
          <a:bodyPr/>
          <a:lstStyle>
            <a:lvl1pPr marL="0" indent="0" algn="r">
              <a:buNone/>
              <a:defRPr sz="1800">
                <a:latin typeface="+mn-lt"/>
                <a:cs typeface="Calibri Light" panose="020F0302020204030204" pitchFamily="34" charset="0"/>
              </a:defRPr>
            </a:lvl1pPr>
          </a:lstStyle>
          <a:p>
            <a:r>
              <a:rPr lang="en-US" noProof="0"/>
              <a:t>Name</a:t>
            </a:r>
          </a:p>
        </p:txBody>
      </p:sp>
      <p:sp>
        <p:nvSpPr>
          <p:cNvPr id="20" name="Shape 4157">
            <a:extLst>
              <a:ext uri="{FF2B5EF4-FFF2-40B4-BE49-F238E27FC236}">
                <a16:creationId xmlns:a16="http://schemas.microsoft.com/office/drawing/2014/main" id="{19343459-C8D2-474D-9FBA-B6F985CEBF75}"/>
              </a:ext>
            </a:extLst>
          </p:cNvPr>
          <p:cNvSpPr/>
          <p:nvPr userDrawn="1"/>
        </p:nvSpPr>
        <p:spPr>
          <a:xfrm>
            <a:off x="11768024" y="6400976"/>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pic>
        <p:nvPicPr>
          <p:cNvPr id="10" name="Picture 9">
            <a:extLst>
              <a:ext uri="{FF2B5EF4-FFF2-40B4-BE49-F238E27FC236}">
                <a16:creationId xmlns:a16="http://schemas.microsoft.com/office/drawing/2014/main" id="{0DD31107-76BD-B6B7-6776-8314A0348B92}"/>
              </a:ext>
            </a:extLst>
          </p:cNvPr>
          <p:cNvPicPr>
            <a:picLocks noChangeAspect="1"/>
          </p:cNvPicPr>
          <p:nvPr userDrawn="1"/>
        </p:nvPicPr>
        <p:blipFill>
          <a:blip r:embed="rId2"/>
          <a:stretch>
            <a:fillRect/>
          </a:stretch>
        </p:blipFill>
        <p:spPr>
          <a:xfrm>
            <a:off x="285792" y="4130046"/>
            <a:ext cx="4236133" cy="1574378"/>
          </a:xfrm>
          <a:prstGeom prst="rect">
            <a:avLst/>
          </a:prstGeom>
          <a:scene3d>
            <a:camera prst="isometricTopUp"/>
            <a:lightRig rig="threePt" dir="t"/>
          </a:scene3d>
        </p:spPr>
      </p:pic>
      <p:sp>
        <p:nvSpPr>
          <p:cNvPr id="12" name="Rectangle 11">
            <a:extLst>
              <a:ext uri="{FF2B5EF4-FFF2-40B4-BE49-F238E27FC236}">
                <a16:creationId xmlns:a16="http://schemas.microsoft.com/office/drawing/2014/main" id="{892BA846-CA3F-2114-DC62-DC1AD4ECEE11}"/>
              </a:ext>
            </a:extLst>
          </p:cNvPr>
          <p:cNvSpPr/>
          <p:nvPr userDrawn="1"/>
        </p:nvSpPr>
        <p:spPr>
          <a:xfrm>
            <a:off x="723456" y="4013715"/>
            <a:ext cx="3560528" cy="830997"/>
          </a:xfrm>
          <a:prstGeom prst="rect">
            <a:avLst/>
          </a:prstGeom>
          <a:noFill/>
          <a:scene3d>
            <a:camera prst="isometricRightUp">
              <a:rot lat="2100000" lon="18900000" rev="0"/>
            </a:camera>
            <a:lightRig rig="threePt" dir="t"/>
          </a:scene3d>
        </p:spPr>
        <p:txBody>
          <a:bodyPr wrap="square" lIns="91440" tIns="45720" rIns="91440" bIns="45720">
            <a:spAutoFit/>
          </a:bodyPr>
          <a:lstStyle/>
          <a:p>
            <a:pPr algn="ctr"/>
            <a:r>
              <a:rPr lang="en-US" sz="4800" b="1" dirty="0">
                <a:ln w="12700" cmpd="sng">
                  <a:noFill/>
                  <a:prstDash val="solid"/>
                </a:ln>
                <a:solidFill>
                  <a:srgbClr val="FFE302"/>
                </a:solidFill>
              </a:rPr>
              <a:t>Saturday</a:t>
            </a:r>
            <a:endParaRPr lang="en-US" sz="4800" b="1" cap="none" spc="0" dirty="0">
              <a:ln w="12700" cmpd="sng">
                <a:noFill/>
                <a:prstDash val="solid"/>
              </a:ln>
              <a:solidFill>
                <a:srgbClr val="FFE302"/>
              </a:solidFill>
              <a:effectLst/>
            </a:endParaRPr>
          </a:p>
        </p:txBody>
      </p:sp>
      <p:sp>
        <p:nvSpPr>
          <p:cNvPr id="14" name="TextBox 13">
            <a:extLst>
              <a:ext uri="{FF2B5EF4-FFF2-40B4-BE49-F238E27FC236}">
                <a16:creationId xmlns:a16="http://schemas.microsoft.com/office/drawing/2014/main" id="{D8F49A3A-ACF4-4526-9805-FD60E3706369}"/>
              </a:ext>
            </a:extLst>
          </p:cNvPr>
          <p:cNvSpPr txBox="1"/>
          <p:nvPr userDrawn="1"/>
        </p:nvSpPr>
        <p:spPr>
          <a:xfrm>
            <a:off x="709485" y="6336123"/>
            <a:ext cx="8699424"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2E7A40"/>
              </a:buClr>
              <a:buSzTx/>
              <a:buFontTx/>
              <a:buNone/>
              <a:tabLst/>
              <a:defRPr/>
            </a:pPr>
            <a:r>
              <a:rPr lang="it-IT" dirty="0">
                <a:solidFill>
                  <a:srgbClr val="0261C4"/>
                </a:solidFill>
                <a:latin typeface="Cascadia Code"/>
                <a:cs typeface="Calibri Light" panose="020F0302020204030204" pitchFamily="34" charset="0"/>
              </a:rPr>
              <a:t>Sabato 24</a:t>
            </a:r>
            <a:r>
              <a:rPr kumimoji="0" lang="it-IT" sz="1800" b="0" i="0" u="none" strike="noStrike" kern="1200" cap="none" spc="0" normalizeH="0" baseline="0" noProof="0" dirty="0">
                <a:ln>
                  <a:noFill/>
                </a:ln>
                <a:solidFill>
                  <a:srgbClr val="0261C4"/>
                </a:solidFill>
                <a:effectLst/>
                <a:uLnTx/>
                <a:uFillTx/>
                <a:latin typeface="Cascadia Code"/>
                <a:ea typeface="+mn-ea"/>
                <a:cs typeface="Calibri Light" panose="020F0302020204030204" pitchFamily="34" charset="0"/>
              </a:rPr>
              <a:t> settembre 2022</a:t>
            </a:r>
          </a:p>
        </p:txBody>
      </p:sp>
    </p:spTree>
    <p:extLst>
      <p:ext uri="{BB962C8B-B14F-4D97-AF65-F5344CB8AC3E}">
        <p14:creationId xmlns:p14="http://schemas.microsoft.com/office/powerpoint/2010/main" val="459230051"/>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73387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rge Number Divider 4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14303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Number Divider 5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94309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rge Number Divider 1 Light">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9552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rge Number Divider 2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13340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rge Number Divider 3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95738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arge Number Divider 4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55680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arge Number Divider 5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565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0347556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376621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050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966552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5350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0069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16479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3910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732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9202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37858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0067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98553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054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EF9CE6-FE95-427E-A137-ABB510E1E7C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892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5455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72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33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56072B-EB8B-41FB-A6B6-39940EC161B5}"/>
              </a:ext>
            </a:extLst>
          </p:cNvPr>
          <p:cNvSpPr>
            <a:spLocks noGrp="1"/>
          </p:cNvSpPr>
          <p:nvPr>
            <p:ph type="title" hasCustomPrompt="1"/>
          </p:nvPr>
        </p:nvSpPr>
        <p:spPr>
          <a:xfrm>
            <a:off x="588263" y="5715040"/>
            <a:ext cx="5367338" cy="553998"/>
          </a:xfrm>
        </p:spPr>
        <p:txBody>
          <a:bodyPr anchor="b" anchorCtr="0"/>
          <a:lstStyle>
            <a:lvl1pPr>
              <a:defRPr/>
            </a:lvl1pPr>
          </a:lstStyle>
          <a:p>
            <a:r>
              <a:rPr lang="en-US"/>
              <a:t>Appendix</a:t>
            </a:r>
          </a:p>
        </p:txBody>
      </p:sp>
    </p:spTree>
    <p:extLst>
      <p:ext uri="{BB962C8B-B14F-4D97-AF65-F5344CB8AC3E}">
        <p14:creationId xmlns:p14="http://schemas.microsoft.com/office/powerpoint/2010/main" val="221037509"/>
      </p:ext>
    </p:extLst>
  </p:cSld>
  <p:clrMapOvr>
    <a:masterClrMapping/>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48245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0389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124567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24357763-AE52-46BB-84D1-0E7D9D60FBC7}"/>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734818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4781143E-59B8-4FFE-BBB1-54E1347F99E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3208481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26457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Color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829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1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7879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58057" y="0"/>
            <a:ext cx="10421534" cy="5331124"/>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9" name="Right Triangle 8">
            <a:extLst>
              <a:ext uri="{FF2B5EF4-FFF2-40B4-BE49-F238E27FC236}">
                <a16:creationId xmlns:a16="http://schemas.microsoft.com/office/drawing/2014/main" id="{0DD1357D-1718-4263-AB24-B7BF8E82E9AB}"/>
              </a:ext>
            </a:extLst>
          </p:cNvPr>
          <p:cNvSpPr/>
          <p:nvPr userDrawn="1"/>
        </p:nvSpPr>
        <p:spPr>
          <a:xfrm flipV="1">
            <a:off x="-58057" y="0"/>
            <a:ext cx="6030687" cy="300445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7989464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0830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6205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300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0875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267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7923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7066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3288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0097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0" y="1367758"/>
            <a:ext cx="12192000" cy="5490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11322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56C46A53-071F-4E91-A453-59EEDB19DA3A}"/>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22180359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0" y="1367758"/>
            <a:ext cx="12192000" cy="5490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0E49C15-850C-413A-8BD2-2FCECCDA883B}"/>
              </a:ext>
            </a:extLst>
          </p:cNvPr>
          <p:cNvSpPr/>
          <p:nvPr userDrawn="1"/>
        </p:nvSpPr>
        <p:spPr bwMode="auto">
          <a:xfrm>
            <a:off x="579120" y="5542404"/>
            <a:ext cx="3147060" cy="502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1D3134C0-8D07-4D21-9B92-10A34C3D487A}"/>
              </a:ext>
            </a:extLst>
          </p:cNvPr>
          <p:cNvGrpSpPr/>
          <p:nvPr userDrawn="1"/>
        </p:nvGrpSpPr>
        <p:grpSpPr>
          <a:xfrm>
            <a:off x="-15240" y="1367758"/>
            <a:ext cx="11650980" cy="4865402"/>
            <a:chOff x="297180" y="1367758"/>
            <a:chExt cx="11650980" cy="4865402"/>
          </a:xfrm>
        </p:grpSpPr>
        <p:grpSp>
          <p:nvGrpSpPr>
            <p:cNvPr id="16" name="Group 15">
              <a:extLst>
                <a:ext uri="{FF2B5EF4-FFF2-40B4-BE49-F238E27FC236}">
                  <a16:creationId xmlns:a16="http://schemas.microsoft.com/office/drawing/2014/main" id="{3AAFD6D0-3292-4B3D-A1A0-734C7F2E7C05}"/>
                </a:ext>
              </a:extLst>
            </p:cNvPr>
            <p:cNvGrpSpPr/>
            <p:nvPr userDrawn="1"/>
          </p:nvGrpSpPr>
          <p:grpSpPr>
            <a:xfrm>
              <a:off x="675018" y="1996161"/>
              <a:ext cx="10653724" cy="3968028"/>
              <a:chOff x="675018" y="1996161"/>
              <a:chExt cx="10653724" cy="3968028"/>
            </a:xfrm>
          </p:grpSpPr>
          <p:pic>
            <p:nvPicPr>
              <p:cNvPr id="19" name="Picture 18">
                <a:extLst>
                  <a:ext uri="{FF2B5EF4-FFF2-40B4-BE49-F238E27FC236}">
                    <a16:creationId xmlns:a16="http://schemas.microsoft.com/office/drawing/2014/main" id="{87581752-3ED0-41F2-B674-A51B7B4FE7B8}"/>
                  </a:ext>
                </a:extLst>
              </p:cNvPr>
              <p:cNvPicPr>
                <a:picLocks noChangeAspect="1"/>
              </p:cNvPicPr>
              <p:nvPr/>
            </p:nvPicPr>
            <p:blipFill>
              <a:blip r:embed="rId2"/>
              <a:stretch>
                <a:fillRect/>
              </a:stretch>
            </p:blipFill>
            <p:spPr>
              <a:xfrm>
                <a:off x="675018" y="1996161"/>
                <a:ext cx="10653724" cy="3968028"/>
              </a:xfrm>
              <a:prstGeom prst="rect">
                <a:avLst/>
              </a:prstGeom>
            </p:spPr>
          </p:pic>
          <p:sp>
            <p:nvSpPr>
              <p:cNvPr id="20" name="Rectangle 19">
                <a:extLst>
                  <a:ext uri="{FF2B5EF4-FFF2-40B4-BE49-F238E27FC236}">
                    <a16:creationId xmlns:a16="http://schemas.microsoft.com/office/drawing/2014/main" id="{8D13C798-7980-486B-8F15-6AB0138DB21B}"/>
                  </a:ext>
                </a:extLst>
              </p:cNvPr>
              <p:cNvSpPr/>
              <p:nvPr/>
            </p:nvSpPr>
            <p:spPr bwMode="auto">
              <a:xfrm>
                <a:off x="3903077" y="209882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312FE22-F60E-47A0-A826-3EB29D84B5DF}"/>
                  </a:ext>
                </a:extLst>
              </p:cNvPr>
              <p:cNvSpPr/>
              <p:nvPr/>
            </p:nvSpPr>
            <p:spPr bwMode="auto">
              <a:xfrm>
                <a:off x="796777" y="209882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190F804-CF54-4384-A8DD-55BBA136CF9B}"/>
                  </a:ext>
                </a:extLst>
              </p:cNvPr>
              <p:cNvSpPr/>
              <p:nvPr/>
            </p:nvSpPr>
            <p:spPr bwMode="auto">
              <a:xfrm>
                <a:off x="3903076" y="541173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A96AE4E4-6E14-4F65-8B84-3A6614420F10}"/>
                </a:ext>
              </a:extLst>
            </p:cNvPr>
            <p:cNvSpPr/>
            <p:nvPr userDrawn="1"/>
          </p:nvSpPr>
          <p:spPr bwMode="auto">
            <a:xfrm>
              <a:off x="297180" y="1539240"/>
              <a:ext cx="3147060" cy="4693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D5CC2B0-7D32-4841-AB49-23D8028D1E77}"/>
                </a:ext>
              </a:extLst>
            </p:cNvPr>
            <p:cNvSpPr/>
            <p:nvPr userDrawn="1"/>
          </p:nvSpPr>
          <p:spPr bwMode="auto">
            <a:xfrm>
              <a:off x="9380220" y="1367758"/>
              <a:ext cx="2567940" cy="4693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799536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095375" y="457200"/>
            <a:ext cx="2700538" cy="738664"/>
          </a:xfrm>
        </p:spPr>
        <p:txBody>
          <a:bodyPr/>
          <a:lstStyle>
            <a:lvl1pPr>
              <a:defRPr sz="2400"/>
            </a:lvl1p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4172430" y="0"/>
            <a:ext cx="801957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35106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94432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292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7091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8964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8545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54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85658"/>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044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itle 1">
            <a:extLst>
              <a:ext uri="{FF2B5EF4-FFF2-40B4-BE49-F238E27FC236}">
                <a16:creationId xmlns:a16="http://schemas.microsoft.com/office/drawing/2014/main" id="{5EBE9B5F-3F49-4C31-9FEC-A0A58A1F8D8A}"/>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1189356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81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391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83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500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77174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2763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1569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9457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276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563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933FDB5-4F5D-4867-9FA7-BE721FF2AA78}"/>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1638605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66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1321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379172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8931113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82610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33947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356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824118"/>
      </p:ext>
    </p:extLst>
  </p:cSld>
  <p:clrMapOvr>
    <a:masterClrMapping/>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837989"/>
      </p:ext>
    </p:extLst>
  </p:cSld>
  <p:clrMapOvr>
    <a:masterClrMapping/>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inv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8678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0" y="1367758"/>
            <a:ext cx="12192000" cy="5490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71809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inv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10396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inv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2045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2" name="Rectangle 1">
            <a:extLst>
              <a:ext uri="{FF2B5EF4-FFF2-40B4-BE49-F238E27FC236}">
                <a16:creationId xmlns:a16="http://schemas.microsoft.com/office/drawing/2014/main" id="{549E178E-52AD-4285-95B4-8A6719B6A649}"/>
              </a:ext>
              <a:ext uri="{C183D7F6-B498-43B3-948B-1728B52AA6E4}">
                <adec:decorative xmlns:adec="http://schemas.microsoft.com/office/drawing/2017/decorative" val="1"/>
              </a:ext>
            </a:extLst>
          </p:cNvPr>
          <p:cNvSpPr/>
          <p:nvPr userDrawn="1"/>
        </p:nvSpPr>
        <p:spPr bwMode="auto">
          <a:xfrm>
            <a:off x="0" y="0"/>
            <a:ext cx="5656082" cy="6858000"/>
          </a:xfrm>
          <a:prstGeom prst="rect">
            <a:avLst/>
          </a:prstGeom>
          <a:gradFill>
            <a:gsLst>
              <a:gs pos="50000">
                <a:srgbClr val="000000">
                  <a:alpha val="70000"/>
                </a:srgbClr>
              </a:gs>
              <a:gs pos="100000">
                <a:srgbClr val="000000">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90234D26-B117-4327-B20B-D3A4D34FCF4C}"/>
              </a:ext>
            </a:extLst>
          </p:cNvPr>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710816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inv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3092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6744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976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46509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5233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15307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171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253B36B4-D7FD-4E20-82F9-2A477312F322}"/>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01963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002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645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6770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421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09077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9717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040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53003548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lumMod val="20000"/>
                    <a:lumOff val="80000"/>
                  </a:schemeClr>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4942759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lumMod val="20000"/>
                    <a:lumOff val="80000"/>
                  </a:schemeClr>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lumMod val="20000"/>
                    <a:lumOff val="80000"/>
                  </a:schemeClr>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828733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9E0D50-4D48-4E40-8743-50A5279B734B}"/>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8445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760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91094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017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26385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412031"/>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457200"/>
            <a:ext cx="6667500" cy="5811838"/>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675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vert="horz" wrap="square" lIns="0" tIns="0" rIns="0" bIns="0" rtlCol="0" anchor="t">
            <a:noAutofit/>
          </a:bodyPr>
          <a:lstStyle>
            <a:lvl1pPr>
              <a:defRPr lang="en-US" dirty="0">
                <a:solidFill>
                  <a:schemeClr val="bg1"/>
                </a:solidFill>
              </a:defRPr>
            </a:lvl1pPr>
          </a:lstStyle>
          <a:p>
            <a:pPr lvl="0"/>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0308966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vert="horz" wrap="square" lIns="0" tIns="0" rIns="0" bIns="0" rtlCol="0" anchor="t">
            <a:noAutofit/>
          </a:bodyPr>
          <a:lstStyle>
            <a:lvl1pPr>
              <a:defRPr lang="en-US" dirty="0">
                <a:solidFill>
                  <a:schemeClr val="bg1"/>
                </a:solidFill>
              </a:defRPr>
            </a:lvl1pPr>
          </a:lstStyle>
          <a:p>
            <a:pPr lvl="0"/>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13055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eft Side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1717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5200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Narrow Right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457200"/>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457200"/>
            <a:ext cx="3247983" cy="5811838"/>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71706"/>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984231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1">
            <a:extLst>
              <a:ext uri="{FF2B5EF4-FFF2-40B4-BE49-F238E27FC236}">
                <a16:creationId xmlns:a16="http://schemas.microsoft.com/office/drawing/2014/main" id="{844E4077-A3BD-4A9C-9053-90BF6B1A6CBF}"/>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7947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8753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5483225"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63344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0114653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457200"/>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lumMod val="20000"/>
                    <a:lumOff val="80000"/>
                  </a:schemeClr>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lumMod val="20000"/>
                    <a:lumOff val="80000"/>
                  </a:schemeClr>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24071266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457200"/>
            <a:ext cx="2824862" cy="850900"/>
          </a:xfrm>
        </p:spPr>
        <p:txBody>
          <a:bodyPr anchor="t">
            <a:noAutofit/>
          </a:bodyPr>
          <a:lstStyle>
            <a:lvl1pPr>
              <a:defRPr>
                <a:solidFill>
                  <a:schemeClr val="bg1"/>
                </a:solidFill>
              </a:defRPr>
            </a:lvl1pPr>
          </a:lstStyle>
          <a:p>
            <a:r>
              <a:rPr lang="en-US"/>
              <a:t>Hello</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5">
            <a:extLst>
              <a:ext uri="{FF2B5EF4-FFF2-40B4-BE49-F238E27FC236}">
                <a16:creationId xmlns:a16="http://schemas.microsoft.com/office/drawing/2014/main" id="{C80E31FD-B851-4008-960E-5AE986E5EF37}"/>
              </a:ext>
            </a:extLst>
          </p:cNvPr>
          <p:cNvSpPr>
            <a:spLocks noGrp="1"/>
          </p:cNvSpPr>
          <p:nvPr>
            <p:ph type="body" sz="quarter" idx="19" hasCustomPrompt="1"/>
          </p:nvPr>
        </p:nvSpPr>
        <p:spPr>
          <a:xfrm>
            <a:off x="7192963" y="2200939"/>
            <a:ext cx="3835400" cy="923330"/>
          </a:xfrm>
        </p:spPr>
        <p:txBody>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5">
            <a:extLst>
              <a:ext uri="{FF2B5EF4-FFF2-40B4-BE49-F238E27FC236}">
                <a16:creationId xmlns:a16="http://schemas.microsoft.com/office/drawing/2014/main" id="{F154A26E-7E15-4437-80D3-FC0018545D28}"/>
              </a:ext>
            </a:extLst>
          </p:cNvPr>
          <p:cNvSpPr>
            <a:spLocks noGrp="1"/>
          </p:cNvSpPr>
          <p:nvPr>
            <p:ph type="body" sz="quarter" idx="20" hasCustomPrompt="1"/>
          </p:nvPr>
        </p:nvSpPr>
        <p:spPr>
          <a:xfrm>
            <a:off x="7192963" y="5055854"/>
            <a:ext cx="3835400" cy="923330"/>
          </a:xfrm>
        </p:spPr>
        <p:txBody>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28513043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am 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0" name="Text Placeholder 5">
            <a:extLst>
              <a:ext uri="{FF2B5EF4-FFF2-40B4-BE49-F238E27FC236}">
                <a16:creationId xmlns:a16="http://schemas.microsoft.com/office/drawing/2014/main" id="{2A03472C-3911-49A1-A49C-8AD3F5E04B92}"/>
              </a:ext>
            </a:extLst>
          </p:cNvPr>
          <p:cNvSpPr>
            <a:spLocks noGrp="1"/>
          </p:cNvSpPr>
          <p:nvPr>
            <p:ph type="body" sz="quarter" idx="27" hasCustomPrompt="1"/>
          </p:nvPr>
        </p:nvSpPr>
        <p:spPr>
          <a:xfrm>
            <a:off x="601664"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1" name="Text Placeholder 5">
            <a:extLst>
              <a:ext uri="{FF2B5EF4-FFF2-40B4-BE49-F238E27FC236}">
                <a16:creationId xmlns:a16="http://schemas.microsoft.com/office/drawing/2014/main" id="{73C2A51C-E637-4A6C-8791-455806319FE0}"/>
              </a:ext>
            </a:extLst>
          </p:cNvPr>
          <p:cNvSpPr>
            <a:spLocks noGrp="1"/>
          </p:cNvSpPr>
          <p:nvPr>
            <p:ph type="body" sz="quarter" idx="28" hasCustomPrompt="1"/>
          </p:nvPr>
        </p:nvSpPr>
        <p:spPr>
          <a:xfrm>
            <a:off x="3416301"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2" name="Text Placeholder 5">
            <a:extLst>
              <a:ext uri="{FF2B5EF4-FFF2-40B4-BE49-F238E27FC236}">
                <a16:creationId xmlns:a16="http://schemas.microsoft.com/office/drawing/2014/main" id="{88A8DB01-C0E3-4681-9AA1-C8E4F7FAD2AC}"/>
              </a:ext>
            </a:extLst>
          </p:cNvPr>
          <p:cNvSpPr>
            <a:spLocks noGrp="1"/>
          </p:cNvSpPr>
          <p:nvPr>
            <p:ph type="body" sz="quarter" idx="29" hasCustomPrompt="1"/>
          </p:nvPr>
        </p:nvSpPr>
        <p:spPr>
          <a:xfrm>
            <a:off x="6256338"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3" name="Text Placeholder 5">
            <a:extLst>
              <a:ext uri="{FF2B5EF4-FFF2-40B4-BE49-F238E27FC236}">
                <a16:creationId xmlns:a16="http://schemas.microsoft.com/office/drawing/2014/main" id="{878495BB-1E5B-4945-8547-41C59337ABA7}"/>
              </a:ext>
            </a:extLst>
          </p:cNvPr>
          <p:cNvSpPr>
            <a:spLocks noGrp="1"/>
          </p:cNvSpPr>
          <p:nvPr>
            <p:ph type="body" sz="quarter" idx="30" hasCustomPrompt="1"/>
          </p:nvPr>
        </p:nvSpPr>
        <p:spPr>
          <a:xfrm>
            <a:off x="9070975"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59556246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7924608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2096068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arge Number Divider 1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3BE74302-5E09-4D94-B0DF-5D5DCD67E874}"/>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8390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arge Number Divider 2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10925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arge Number Divider 3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055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emf"/><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35.xml"/><Relationship Id="rId117" Type="http://schemas.openxmlformats.org/officeDocument/2006/relationships/theme" Target="../theme/theme4.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slideLayout" Target="../slideLayouts/slideLayout77.xml"/><Relationship Id="rId84" Type="http://schemas.openxmlformats.org/officeDocument/2006/relationships/slideLayout" Target="../slideLayouts/slideLayout93.xml"/><Relationship Id="rId89" Type="http://schemas.openxmlformats.org/officeDocument/2006/relationships/slideLayout" Target="../slideLayouts/slideLayout98.xml"/><Relationship Id="rId112" Type="http://schemas.openxmlformats.org/officeDocument/2006/relationships/slideLayout" Target="../slideLayouts/slideLayout121.xml"/><Relationship Id="rId16" Type="http://schemas.openxmlformats.org/officeDocument/2006/relationships/slideLayout" Target="../slideLayouts/slideLayout25.xml"/><Relationship Id="rId107" Type="http://schemas.openxmlformats.org/officeDocument/2006/relationships/slideLayout" Target="../slideLayouts/slideLayout116.xml"/><Relationship Id="rId11" Type="http://schemas.openxmlformats.org/officeDocument/2006/relationships/slideLayout" Target="../slideLayouts/slideLayout20.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74" Type="http://schemas.openxmlformats.org/officeDocument/2006/relationships/slideLayout" Target="../slideLayouts/slideLayout83.xml"/><Relationship Id="rId79" Type="http://schemas.openxmlformats.org/officeDocument/2006/relationships/slideLayout" Target="../slideLayouts/slideLayout88.xml"/><Relationship Id="rId102" Type="http://schemas.openxmlformats.org/officeDocument/2006/relationships/slideLayout" Target="../slideLayouts/slideLayout111.xml"/><Relationship Id="rId5" Type="http://schemas.openxmlformats.org/officeDocument/2006/relationships/slideLayout" Target="../slideLayouts/slideLayout14.xml"/><Relationship Id="rId90" Type="http://schemas.openxmlformats.org/officeDocument/2006/relationships/slideLayout" Target="../slideLayouts/slideLayout99.xml"/><Relationship Id="rId95" Type="http://schemas.openxmlformats.org/officeDocument/2006/relationships/slideLayout" Target="../slideLayouts/slideLayout104.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64" Type="http://schemas.openxmlformats.org/officeDocument/2006/relationships/slideLayout" Target="../slideLayouts/slideLayout73.xml"/><Relationship Id="rId69" Type="http://schemas.openxmlformats.org/officeDocument/2006/relationships/slideLayout" Target="../slideLayouts/slideLayout78.xml"/><Relationship Id="rId113" Type="http://schemas.openxmlformats.org/officeDocument/2006/relationships/slideLayout" Target="../slideLayouts/slideLayout122.xml"/><Relationship Id="rId118" Type="http://schemas.openxmlformats.org/officeDocument/2006/relationships/image" Target="../media/image3.emf"/><Relationship Id="rId80" Type="http://schemas.openxmlformats.org/officeDocument/2006/relationships/slideLayout" Target="../slideLayouts/slideLayout89.xml"/><Relationship Id="rId85" Type="http://schemas.openxmlformats.org/officeDocument/2006/relationships/slideLayout" Target="../slideLayouts/slideLayout94.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59" Type="http://schemas.openxmlformats.org/officeDocument/2006/relationships/slideLayout" Target="../slideLayouts/slideLayout68.xml"/><Relationship Id="rId103" Type="http://schemas.openxmlformats.org/officeDocument/2006/relationships/slideLayout" Target="../slideLayouts/slideLayout112.xml"/><Relationship Id="rId108" Type="http://schemas.openxmlformats.org/officeDocument/2006/relationships/slideLayout" Target="../slideLayouts/slideLayout117.xml"/><Relationship Id="rId54" Type="http://schemas.openxmlformats.org/officeDocument/2006/relationships/slideLayout" Target="../slideLayouts/slideLayout63.xml"/><Relationship Id="rId70" Type="http://schemas.openxmlformats.org/officeDocument/2006/relationships/slideLayout" Target="../slideLayouts/slideLayout79.xml"/><Relationship Id="rId75" Type="http://schemas.openxmlformats.org/officeDocument/2006/relationships/slideLayout" Target="../slideLayouts/slideLayout84.xml"/><Relationship Id="rId91" Type="http://schemas.openxmlformats.org/officeDocument/2006/relationships/slideLayout" Target="../slideLayouts/slideLayout100.xml"/><Relationship Id="rId96" Type="http://schemas.openxmlformats.org/officeDocument/2006/relationships/slideLayout" Target="../slideLayouts/slideLayout10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49" Type="http://schemas.openxmlformats.org/officeDocument/2006/relationships/slideLayout" Target="../slideLayouts/slideLayout58.xml"/><Relationship Id="rId114" Type="http://schemas.openxmlformats.org/officeDocument/2006/relationships/slideLayout" Target="../slideLayouts/slideLayout123.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slideLayout" Target="../slideLayouts/slideLayout74.xml"/><Relationship Id="rId73" Type="http://schemas.openxmlformats.org/officeDocument/2006/relationships/slideLayout" Target="../slideLayouts/slideLayout82.xml"/><Relationship Id="rId78" Type="http://schemas.openxmlformats.org/officeDocument/2006/relationships/slideLayout" Target="../slideLayouts/slideLayout87.xml"/><Relationship Id="rId81" Type="http://schemas.openxmlformats.org/officeDocument/2006/relationships/slideLayout" Target="../slideLayouts/slideLayout90.xml"/><Relationship Id="rId86" Type="http://schemas.openxmlformats.org/officeDocument/2006/relationships/slideLayout" Target="../slideLayouts/slideLayout95.xml"/><Relationship Id="rId94" Type="http://schemas.openxmlformats.org/officeDocument/2006/relationships/slideLayout" Target="../slideLayouts/slideLayout103.xml"/><Relationship Id="rId99" Type="http://schemas.openxmlformats.org/officeDocument/2006/relationships/slideLayout" Target="../slideLayouts/slideLayout108.xml"/><Relationship Id="rId101" Type="http://schemas.openxmlformats.org/officeDocument/2006/relationships/slideLayout" Target="../slideLayouts/slideLayout11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109" Type="http://schemas.openxmlformats.org/officeDocument/2006/relationships/slideLayout" Target="../slideLayouts/slideLayout11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76" Type="http://schemas.openxmlformats.org/officeDocument/2006/relationships/slideLayout" Target="../slideLayouts/slideLayout85.xml"/><Relationship Id="rId97" Type="http://schemas.openxmlformats.org/officeDocument/2006/relationships/slideLayout" Target="../slideLayouts/slideLayout106.xml"/><Relationship Id="rId104" Type="http://schemas.openxmlformats.org/officeDocument/2006/relationships/slideLayout" Target="../slideLayouts/slideLayout113.xml"/><Relationship Id="rId7" Type="http://schemas.openxmlformats.org/officeDocument/2006/relationships/slideLayout" Target="../slideLayouts/slideLayout16.xml"/><Relationship Id="rId71" Type="http://schemas.openxmlformats.org/officeDocument/2006/relationships/slideLayout" Target="../slideLayouts/slideLayout80.xml"/><Relationship Id="rId92" Type="http://schemas.openxmlformats.org/officeDocument/2006/relationships/slideLayout" Target="../slideLayouts/slideLayout101.xml"/><Relationship Id="rId2" Type="http://schemas.openxmlformats.org/officeDocument/2006/relationships/slideLayout" Target="../slideLayouts/slideLayout11.xml"/><Relationship Id="rId29" Type="http://schemas.openxmlformats.org/officeDocument/2006/relationships/slideLayout" Target="../slideLayouts/slideLayout38.xml"/><Relationship Id="rId24" Type="http://schemas.openxmlformats.org/officeDocument/2006/relationships/slideLayout" Target="../slideLayouts/slideLayout33.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66" Type="http://schemas.openxmlformats.org/officeDocument/2006/relationships/slideLayout" Target="../slideLayouts/slideLayout75.xml"/><Relationship Id="rId87" Type="http://schemas.openxmlformats.org/officeDocument/2006/relationships/slideLayout" Target="../slideLayouts/slideLayout96.xml"/><Relationship Id="rId110" Type="http://schemas.openxmlformats.org/officeDocument/2006/relationships/slideLayout" Target="../slideLayouts/slideLayout119.xml"/><Relationship Id="rId115" Type="http://schemas.openxmlformats.org/officeDocument/2006/relationships/slideLayout" Target="../slideLayouts/slideLayout124.xml"/><Relationship Id="rId61" Type="http://schemas.openxmlformats.org/officeDocument/2006/relationships/slideLayout" Target="../slideLayouts/slideLayout70.xml"/><Relationship Id="rId82" Type="http://schemas.openxmlformats.org/officeDocument/2006/relationships/slideLayout" Target="../slideLayouts/slideLayout91.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56" Type="http://schemas.openxmlformats.org/officeDocument/2006/relationships/slideLayout" Target="../slideLayouts/slideLayout65.xml"/><Relationship Id="rId77" Type="http://schemas.openxmlformats.org/officeDocument/2006/relationships/slideLayout" Target="../slideLayouts/slideLayout86.xml"/><Relationship Id="rId100" Type="http://schemas.openxmlformats.org/officeDocument/2006/relationships/slideLayout" Target="../slideLayouts/slideLayout109.xml"/><Relationship Id="rId105" Type="http://schemas.openxmlformats.org/officeDocument/2006/relationships/slideLayout" Target="../slideLayouts/slideLayout114.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72" Type="http://schemas.openxmlformats.org/officeDocument/2006/relationships/slideLayout" Target="../slideLayouts/slideLayout81.xml"/><Relationship Id="rId93" Type="http://schemas.openxmlformats.org/officeDocument/2006/relationships/slideLayout" Target="../slideLayouts/slideLayout102.xml"/><Relationship Id="rId98" Type="http://schemas.openxmlformats.org/officeDocument/2006/relationships/slideLayout" Target="../slideLayouts/slideLayout107.xml"/><Relationship Id="rId3" Type="http://schemas.openxmlformats.org/officeDocument/2006/relationships/slideLayout" Target="../slideLayouts/slideLayout12.xml"/><Relationship Id="rId25" Type="http://schemas.openxmlformats.org/officeDocument/2006/relationships/slideLayout" Target="../slideLayouts/slideLayout34.xml"/><Relationship Id="rId46" Type="http://schemas.openxmlformats.org/officeDocument/2006/relationships/slideLayout" Target="../slideLayouts/slideLayout55.xml"/><Relationship Id="rId67" Type="http://schemas.openxmlformats.org/officeDocument/2006/relationships/slideLayout" Target="../slideLayouts/slideLayout76.xml"/><Relationship Id="rId116" Type="http://schemas.openxmlformats.org/officeDocument/2006/relationships/slideLayout" Target="../slideLayouts/slideLayout125.xml"/><Relationship Id="rId20" Type="http://schemas.openxmlformats.org/officeDocument/2006/relationships/slideLayout" Target="../slideLayouts/slideLayout29.xml"/><Relationship Id="rId41" Type="http://schemas.openxmlformats.org/officeDocument/2006/relationships/slideLayout" Target="../slideLayouts/slideLayout50.xml"/><Relationship Id="rId62" Type="http://schemas.openxmlformats.org/officeDocument/2006/relationships/slideLayout" Target="../slideLayouts/slideLayout71.xml"/><Relationship Id="rId83" Type="http://schemas.openxmlformats.org/officeDocument/2006/relationships/slideLayout" Target="../slideLayouts/slideLayout92.xml"/><Relationship Id="rId88" Type="http://schemas.openxmlformats.org/officeDocument/2006/relationships/slideLayout" Target="../slideLayouts/slideLayout97.xml"/><Relationship Id="rId111" Type="http://schemas.openxmlformats.org/officeDocument/2006/relationships/slideLayout" Target="../slideLayouts/slideLayout120.xml"/><Relationship Id="rId15" Type="http://schemas.openxmlformats.org/officeDocument/2006/relationships/slideLayout" Target="../slideLayouts/slideLayout24.xml"/><Relationship Id="rId36" Type="http://schemas.openxmlformats.org/officeDocument/2006/relationships/slideLayout" Target="../slideLayouts/slideLayout45.xml"/><Relationship Id="rId57" Type="http://schemas.openxmlformats.org/officeDocument/2006/relationships/slideLayout" Target="../slideLayouts/slideLayout66.xml"/><Relationship Id="rId106"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09186"/>
      </p:ext>
    </p:extLst>
  </p:cSld>
  <p:clrMap bg1="lt1" tx1="dk1" bg2="lt2" tx2="dk2" accent1="accent1" accent2="accent2" accent3="accent3" accent4="accent4" accent5="accent5" accent6="accent6" hlink="hlink" folHlink="folHlink"/>
  <p:sldLayoutIdLst>
    <p:sldLayoutId id="2147483726" r:id="rId1"/>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4AAEA09C-093F-4157-A5AF-2A0FF30C9CFD}"/>
              </a:ext>
            </a:extLst>
          </p:cNvPr>
          <p:cNvSpPr/>
          <p:nvPr userDrawn="1"/>
        </p:nvSpPr>
        <p:spPr>
          <a:xfrm rot="16200000">
            <a:off x="10196117" y="4884855"/>
            <a:ext cx="1376414" cy="2642448"/>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ight Triangle 16">
            <a:extLst>
              <a:ext uri="{FF2B5EF4-FFF2-40B4-BE49-F238E27FC236}">
                <a16:creationId xmlns:a16="http://schemas.microsoft.com/office/drawing/2014/main" id="{E9029C20-407A-4394-9947-7F347A82A73B}"/>
              </a:ext>
            </a:extLst>
          </p:cNvPr>
          <p:cNvSpPr/>
          <p:nvPr userDrawn="1"/>
        </p:nvSpPr>
        <p:spPr>
          <a:xfrm rot="16200000">
            <a:off x="10399162" y="5079673"/>
            <a:ext cx="1237996" cy="2376713"/>
          </a:xfrm>
          <a:prstGeom prst="rtTriangle">
            <a:avLst/>
          </a:prstGeom>
          <a:solidFill>
            <a:srgbClr val="FFD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ight Triangle 17">
            <a:extLst>
              <a:ext uri="{FF2B5EF4-FFF2-40B4-BE49-F238E27FC236}">
                <a16:creationId xmlns:a16="http://schemas.microsoft.com/office/drawing/2014/main" id="{8E1DBA5D-E2D8-47A8-B7D1-E20212CE4C66}"/>
              </a:ext>
            </a:extLst>
          </p:cNvPr>
          <p:cNvSpPr/>
          <p:nvPr userDrawn="1"/>
        </p:nvSpPr>
        <p:spPr>
          <a:xfrm rot="16200000">
            <a:off x="10609244" y="5289756"/>
            <a:ext cx="1109925" cy="20846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Picture 1">
            <a:extLst>
              <a:ext uri="{FF2B5EF4-FFF2-40B4-BE49-F238E27FC236}">
                <a16:creationId xmlns:a16="http://schemas.microsoft.com/office/drawing/2014/main" id="{D45B3B85-9FC6-B1FF-EF1D-56AD1591A542}"/>
              </a:ext>
            </a:extLst>
          </p:cNvPr>
          <p:cNvPicPr>
            <a:picLocks noChangeAspect="1"/>
          </p:cNvPicPr>
          <p:nvPr userDrawn="1"/>
        </p:nvPicPr>
        <p:blipFill>
          <a:blip r:embed="rId7"/>
          <a:stretch>
            <a:fillRect/>
          </a:stretch>
        </p:blipFill>
        <p:spPr>
          <a:xfrm>
            <a:off x="10739801" y="5959588"/>
            <a:ext cx="1449324" cy="963355"/>
          </a:xfrm>
          <a:prstGeom prst="rect">
            <a:avLst/>
          </a:prstGeom>
        </p:spPr>
      </p:pic>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729" r:id="rId1"/>
    <p:sldLayoutId id="2147483714" r:id="rId2"/>
    <p:sldLayoutId id="2147483716" r:id="rId3"/>
    <p:sldLayoutId id="2147483715" r:id="rId4"/>
    <p:sldLayoutId id="2147483730" r:id="rId5"/>
  </p:sldLayoutIdLst>
  <p:hf hdr="0"/>
  <p:txStyles>
    <p:titleStyle>
      <a:lvl1pPr algn="l" defTabSz="914400" rtl="0" eaLnBrk="1" latinLnBrk="0" hangingPunct="1">
        <a:lnSpc>
          <a:spcPct val="90000"/>
        </a:lnSpc>
        <a:spcBef>
          <a:spcPct val="0"/>
        </a:spcBef>
        <a:buNone/>
        <a:defRPr lang="en-IN"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261C4"/>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A5359CB-23A3-B476-9061-586E18644EC0}"/>
              </a:ext>
            </a:extLst>
          </p:cNvPr>
          <p:cNvSpPr/>
          <p:nvPr userDrawn="1"/>
        </p:nvSpPr>
        <p:spPr>
          <a:xfrm rot="16200000">
            <a:off x="10196117" y="4884855"/>
            <a:ext cx="1376414" cy="2642448"/>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ight Triangle 5">
            <a:extLst>
              <a:ext uri="{FF2B5EF4-FFF2-40B4-BE49-F238E27FC236}">
                <a16:creationId xmlns:a16="http://schemas.microsoft.com/office/drawing/2014/main" id="{A4731849-E9E0-54BF-13FA-C3037ED3FE13}"/>
              </a:ext>
            </a:extLst>
          </p:cNvPr>
          <p:cNvSpPr/>
          <p:nvPr userDrawn="1"/>
        </p:nvSpPr>
        <p:spPr>
          <a:xfrm rot="16200000">
            <a:off x="10399162" y="5079673"/>
            <a:ext cx="1237996" cy="2376713"/>
          </a:xfrm>
          <a:prstGeom prst="rtTriangle">
            <a:avLst/>
          </a:prstGeom>
          <a:solidFill>
            <a:srgbClr val="FFD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ight Triangle 6">
            <a:extLst>
              <a:ext uri="{FF2B5EF4-FFF2-40B4-BE49-F238E27FC236}">
                <a16:creationId xmlns:a16="http://schemas.microsoft.com/office/drawing/2014/main" id="{8FFD053F-61F3-962A-C082-B2F5F903A373}"/>
              </a:ext>
            </a:extLst>
          </p:cNvPr>
          <p:cNvSpPr/>
          <p:nvPr userDrawn="1"/>
        </p:nvSpPr>
        <p:spPr>
          <a:xfrm rot="16200000">
            <a:off x="10609244" y="5289756"/>
            <a:ext cx="1109925" cy="20846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7">
            <a:extLst>
              <a:ext uri="{FF2B5EF4-FFF2-40B4-BE49-F238E27FC236}">
                <a16:creationId xmlns:a16="http://schemas.microsoft.com/office/drawing/2014/main" id="{C47743DB-368B-F4B0-3820-04A58A444F89}"/>
              </a:ext>
            </a:extLst>
          </p:cNvPr>
          <p:cNvPicPr>
            <a:picLocks noChangeAspect="1"/>
          </p:cNvPicPr>
          <p:nvPr userDrawn="1"/>
        </p:nvPicPr>
        <p:blipFill>
          <a:blip r:embed="rId5"/>
          <a:stretch>
            <a:fillRect/>
          </a:stretch>
        </p:blipFill>
        <p:spPr>
          <a:xfrm>
            <a:off x="10739801" y="5959588"/>
            <a:ext cx="1449324" cy="963355"/>
          </a:xfrm>
          <a:prstGeom prst="rect">
            <a:avLst/>
          </a:prstGeom>
        </p:spPr>
      </p:pic>
    </p:spTree>
    <p:extLst>
      <p:ext uri="{BB962C8B-B14F-4D97-AF65-F5344CB8AC3E}">
        <p14:creationId xmlns:p14="http://schemas.microsoft.com/office/powerpoint/2010/main" val="24364765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92094847"/>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 id="2147483777" r:id="rId46"/>
    <p:sldLayoutId id="2147483778" r:id="rId47"/>
    <p:sldLayoutId id="2147483779" r:id="rId48"/>
    <p:sldLayoutId id="2147483780" r:id="rId49"/>
    <p:sldLayoutId id="2147483781" r:id="rId50"/>
    <p:sldLayoutId id="2147483782" r:id="rId51"/>
    <p:sldLayoutId id="2147483783" r:id="rId52"/>
    <p:sldLayoutId id="2147483784" r:id="rId53"/>
    <p:sldLayoutId id="2147483785" r:id="rId54"/>
    <p:sldLayoutId id="2147483786" r:id="rId55"/>
    <p:sldLayoutId id="2147483787" r:id="rId56"/>
    <p:sldLayoutId id="2147483788" r:id="rId57"/>
    <p:sldLayoutId id="2147483789" r:id="rId58"/>
    <p:sldLayoutId id="2147483790" r:id="rId59"/>
    <p:sldLayoutId id="2147483791" r:id="rId60"/>
    <p:sldLayoutId id="2147483792" r:id="rId61"/>
    <p:sldLayoutId id="2147483793" r:id="rId62"/>
    <p:sldLayoutId id="2147483794" r:id="rId63"/>
    <p:sldLayoutId id="2147483795" r:id="rId64"/>
    <p:sldLayoutId id="2147483796" r:id="rId65"/>
    <p:sldLayoutId id="2147483797" r:id="rId66"/>
    <p:sldLayoutId id="2147483798" r:id="rId67"/>
    <p:sldLayoutId id="2147483799" r:id="rId68"/>
    <p:sldLayoutId id="2147483800" r:id="rId69"/>
    <p:sldLayoutId id="2147483801" r:id="rId70"/>
    <p:sldLayoutId id="2147483802" r:id="rId71"/>
    <p:sldLayoutId id="2147483803" r:id="rId72"/>
    <p:sldLayoutId id="2147483804" r:id="rId73"/>
    <p:sldLayoutId id="2147483805" r:id="rId74"/>
    <p:sldLayoutId id="2147483806" r:id="rId75"/>
    <p:sldLayoutId id="2147483807" r:id="rId76"/>
    <p:sldLayoutId id="2147483808" r:id="rId77"/>
    <p:sldLayoutId id="2147483809" r:id="rId78"/>
    <p:sldLayoutId id="2147483810" r:id="rId79"/>
    <p:sldLayoutId id="2147483811" r:id="rId80"/>
    <p:sldLayoutId id="2147483812" r:id="rId81"/>
    <p:sldLayoutId id="2147483813" r:id="rId82"/>
    <p:sldLayoutId id="2147483814" r:id="rId83"/>
    <p:sldLayoutId id="2147483815" r:id="rId84"/>
    <p:sldLayoutId id="2147483816" r:id="rId85"/>
    <p:sldLayoutId id="2147483817" r:id="rId86"/>
    <p:sldLayoutId id="2147483818" r:id="rId87"/>
    <p:sldLayoutId id="2147483819" r:id="rId88"/>
    <p:sldLayoutId id="2147483820" r:id="rId89"/>
    <p:sldLayoutId id="2147483821" r:id="rId90"/>
    <p:sldLayoutId id="2147483822" r:id="rId91"/>
    <p:sldLayoutId id="2147483823" r:id="rId92"/>
    <p:sldLayoutId id="2147483824" r:id="rId93"/>
    <p:sldLayoutId id="2147483825" r:id="rId94"/>
    <p:sldLayoutId id="2147483826" r:id="rId95"/>
    <p:sldLayoutId id="2147483827" r:id="rId96"/>
    <p:sldLayoutId id="2147483828" r:id="rId97"/>
    <p:sldLayoutId id="2147483829" r:id="rId98"/>
    <p:sldLayoutId id="2147483830" r:id="rId99"/>
    <p:sldLayoutId id="2147483831" r:id="rId100"/>
    <p:sldLayoutId id="2147483832" r:id="rId101"/>
    <p:sldLayoutId id="2147483833" r:id="rId102"/>
    <p:sldLayoutId id="2147483834" r:id="rId103"/>
    <p:sldLayoutId id="2147483835" r:id="rId104"/>
    <p:sldLayoutId id="2147483836" r:id="rId105"/>
    <p:sldLayoutId id="2147483837" r:id="rId106"/>
    <p:sldLayoutId id="2147483838" r:id="rId107"/>
    <p:sldLayoutId id="2147483839" r:id="rId108"/>
    <p:sldLayoutId id="2147483840" r:id="rId109"/>
    <p:sldLayoutId id="2147483841" r:id="rId110"/>
    <p:sldLayoutId id="2147483842" r:id="rId111"/>
    <p:sldLayoutId id="2147483843" r:id="rId112"/>
    <p:sldLayoutId id="2147483844" r:id="rId113"/>
    <p:sldLayoutId id="2147483845" r:id="rId114"/>
    <p:sldLayoutId id="2147483846" r:id="rId115"/>
    <p:sldLayoutId id="2147483847"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microsoft.com/office/2007/relationships/hdphoto" Target="../media/hdphoto1.wdp"/><Relationship Id="rId9" Type="http://schemas.openxmlformats.org/officeDocument/2006/relationships/image" Target="../media/image56.sv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1.wdp"/><Relationship Id="rId18" Type="http://schemas.openxmlformats.org/officeDocument/2006/relationships/image" Target="../media/image56.svg"/><Relationship Id="rId3" Type="http://schemas.openxmlformats.org/officeDocument/2006/relationships/image" Target="../media/image61.png"/><Relationship Id="rId21" Type="http://schemas.openxmlformats.org/officeDocument/2006/relationships/image" Target="../media/image59.png"/><Relationship Id="rId7" Type="http://schemas.openxmlformats.org/officeDocument/2006/relationships/image" Target="../media/image65.png"/><Relationship Id="rId12" Type="http://schemas.openxmlformats.org/officeDocument/2006/relationships/image" Target="../media/image51.png"/><Relationship Id="rId17" Type="http://schemas.openxmlformats.org/officeDocument/2006/relationships/image" Target="../media/image55.png"/><Relationship Id="rId2" Type="http://schemas.openxmlformats.org/officeDocument/2006/relationships/notesSlide" Target="../notesSlides/notesSlide9.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53.png"/><Relationship Id="rId10" Type="http://schemas.openxmlformats.org/officeDocument/2006/relationships/image" Target="../media/image68.png"/><Relationship Id="rId19"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52.png"/><Relationship Id="rId22" Type="http://schemas.openxmlformats.org/officeDocument/2006/relationships/image" Target="../media/image60.svg"/></Relationships>
</file>

<file path=ppt/slides/_rels/slide12.xml.rels><?xml version="1.0" encoding="UTF-8" standalone="yes"?>
<Relationships xmlns="http://schemas.openxmlformats.org/package/2006/relationships"><Relationship Id="rId13" Type="http://schemas.openxmlformats.org/officeDocument/2006/relationships/image" Target="../media/image58.sv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7.png"/><Relationship Id="rId21" Type="http://schemas.openxmlformats.org/officeDocument/2006/relationships/image" Target="../media/image79.png"/><Relationship Id="rId34" Type="http://schemas.openxmlformats.org/officeDocument/2006/relationships/image" Target="../media/image92.png"/><Relationship Id="rId42" Type="http://schemas.openxmlformats.org/officeDocument/2006/relationships/image" Target="../media/image100.svg"/><Relationship Id="rId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7.svg"/><Relationship Id="rId41" Type="http://schemas.openxmlformats.org/officeDocument/2006/relationships/image" Target="../media/image99.png"/><Relationship Id="rId1" Type="http://schemas.openxmlformats.org/officeDocument/2006/relationships/slideLayout" Target="../slideLayouts/slideLayout29.xml"/><Relationship Id="rId6" Type="http://schemas.microsoft.com/office/2007/relationships/hdphoto" Target="../media/hdphoto1.wdp"/><Relationship Id="rId11" Type="http://schemas.openxmlformats.org/officeDocument/2006/relationships/image" Target="../media/image56.sv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svg"/><Relationship Id="rId5" Type="http://schemas.openxmlformats.org/officeDocument/2006/relationships/image" Target="../media/image51.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svg"/><Relationship Id="rId10" Type="http://schemas.openxmlformats.org/officeDocument/2006/relationships/image" Target="../media/image55.png"/><Relationship Id="rId19" Type="http://schemas.openxmlformats.org/officeDocument/2006/relationships/image" Target="../media/image77.png"/><Relationship Id="rId31" Type="http://schemas.openxmlformats.org/officeDocument/2006/relationships/image" Target="../media/image89.svg"/><Relationship Id="rId4" Type="http://schemas.openxmlformats.org/officeDocument/2006/relationships/image" Target="../media/image71.svg"/><Relationship Id="rId9" Type="http://schemas.openxmlformats.org/officeDocument/2006/relationships/image" Target="../media/image54.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8" Type="http://schemas.openxmlformats.org/officeDocument/2006/relationships/image" Target="../media/image53.png"/><Relationship Id="rId3" Type="http://schemas.openxmlformats.org/officeDocument/2006/relationships/image" Target="../media/image70.png"/><Relationship Id="rId12" Type="http://schemas.openxmlformats.org/officeDocument/2006/relationships/image" Target="../media/image57.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image" Target="../media/image91.png"/><Relationship Id="rId38"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109.png"/><Relationship Id="rId18" Type="http://schemas.microsoft.com/office/2007/relationships/hdphoto" Target="../media/hdphoto3.wdp"/><Relationship Id="rId26" Type="http://schemas.openxmlformats.org/officeDocument/2006/relationships/image" Target="../media/image119.svg"/><Relationship Id="rId3" Type="http://schemas.openxmlformats.org/officeDocument/2006/relationships/image" Target="../media/image101.png"/><Relationship Id="rId21" Type="http://schemas.openxmlformats.org/officeDocument/2006/relationships/image" Target="../media/image114.png"/><Relationship Id="rId7" Type="http://schemas.openxmlformats.org/officeDocument/2006/relationships/image" Target="../media/image70.png"/><Relationship Id="rId12" Type="http://schemas.openxmlformats.org/officeDocument/2006/relationships/image" Target="../media/image108.svg"/><Relationship Id="rId17" Type="http://schemas.openxmlformats.org/officeDocument/2006/relationships/image" Target="../media/image112.png"/><Relationship Id="rId25" Type="http://schemas.openxmlformats.org/officeDocument/2006/relationships/image" Target="../media/image118.png"/><Relationship Id="rId2" Type="http://schemas.openxmlformats.org/officeDocument/2006/relationships/notesSlide" Target="../notesSlides/notesSlide11.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122.png"/><Relationship Id="rId1" Type="http://schemas.openxmlformats.org/officeDocument/2006/relationships/slideLayout" Target="../slideLayouts/slideLayout29.xml"/><Relationship Id="rId6" Type="http://schemas.openxmlformats.org/officeDocument/2006/relationships/image" Target="../media/image104.svg"/><Relationship Id="rId11" Type="http://schemas.openxmlformats.org/officeDocument/2006/relationships/image" Target="../media/image107.png"/><Relationship Id="rId24" Type="http://schemas.openxmlformats.org/officeDocument/2006/relationships/image" Target="../media/image117.svg"/><Relationship Id="rId5" Type="http://schemas.openxmlformats.org/officeDocument/2006/relationships/image" Target="../media/image103.png"/><Relationship Id="rId15" Type="http://schemas.openxmlformats.org/officeDocument/2006/relationships/image" Target="../media/image111.png"/><Relationship Id="rId23" Type="http://schemas.openxmlformats.org/officeDocument/2006/relationships/image" Target="../media/image116.png"/><Relationship Id="rId28" Type="http://schemas.openxmlformats.org/officeDocument/2006/relationships/image" Target="../media/image121.svg"/><Relationship Id="rId10" Type="http://schemas.openxmlformats.org/officeDocument/2006/relationships/image" Target="../media/image106.svg"/><Relationship Id="rId19" Type="http://schemas.openxmlformats.org/officeDocument/2006/relationships/image" Target="../media/image113.png"/><Relationship Id="rId4" Type="http://schemas.openxmlformats.org/officeDocument/2006/relationships/image" Target="../media/image102.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5.svg"/><Relationship Id="rId27" Type="http://schemas.openxmlformats.org/officeDocument/2006/relationships/image" Target="../media/image120.png"/><Relationship Id="rId30" Type="http://schemas.openxmlformats.org/officeDocument/2006/relationships/image" Target="../media/image1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flickr.com/photos/arbron/8282786396/"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hyperlink" Target="https://bimonitor.wordpress.com/2012/10/25/newly-emerging-best-practices-for-big-data/"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28.jpg"/><Relationship Id="rId5" Type="http://schemas.openxmlformats.org/officeDocument/2006/relationships/hyperlink" Target="https://dataninja.medium.com/lakehouse-data-architecture-data-engineering-and-analytics-10cc0fe3d1c9" TargetMode="External"/><Relationship Id="rId4" Type="http://schemas.openxmlformats.org/officeDocument/2006/relationships/image" Target="../media/image127.jpg"/></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https://mcusercontent.com/fc863cd204a4c829853155dfb/images/9ab70248-d65a-dfa5-1f7c-02d7f0c186e3.jpg" TargetMode="External"/><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training/paths/build-low-touch-iot-solutions-by-using-azure-iot-central/" TargetMode="External"/><Relationship Id="rId7" Type="http://schemas.openxmlformats.org/officeDocument/2006/relationships/hyperlink" Target="https://github.com/rcappello/1nn0va-24-sep-2022"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elta.io/" TargetMode="External"/><Relationship Id="rId5" Type="http://schemas.openxmlformats.org/officeDocument/2006/relationships/hyperlink" Target="https://databricks.com/blog/2021/05/19/evolution-to-the-data-lakehouse.html" TargetMode="External"/><Relationship Id="rId4" Type="http://schemas.openxmlformats.org/officeDocument/2006/relationships/hyperlink" Target="https://databricks.com/it/p/ebook/building-the-data-lakehous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archive.org/details/4316ThereAndBackAgain" TargetMode="External"/><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svg"/><Relationship Id="rId7" Type="http://schemas.openxmlformats.org/officeDocument/2006/relationships/image" Target="../media/image42.svg"/><Relationship Id="rId2" Type="http://schemas.openxmlformats.org/officeDocument/2006/relationships/image" Target="../media/image43.png"/><Relationship Id="rId1" Type="http://schemas.openxmlformats.org/officeDocument/2006/relationships/slideLayout" Target="../slideLayouts/slideLayout29.xml"/><Relationship Id="rId6" Type="http://schemas.openxmlformats.org/officeDocument/2006/relationships/image" Target="../media/image41.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48.sv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12" Type="http://schemas.openxmlformats.org/officeDocument/2006/relationships/image" Target="../media/image50.sv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46.sv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44.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Autofit/>
          </a:bodyPr>
          <a:lstStyle/>
          <a:p>
            <a:r>
              <a:rPr lang="en-US" dirty="0"/>
              <a:t>“There and back again”</a:t>
            </a:r>
            <a:br>
              <a:rPr lang="en-US" dirty="0"/>
            </a:br>
            <a:r>
              <a:rPr lang="en-US" dirty="0"/>
              <a:t>A telemetry’s tale to Mordor</a:t>
            </a:r>
          </a:p>
        </p:txBody>
      </p:sp>
      <p:sp>
        <p:nvSpPr>
          <p:cNvPr id="14" name="Text Placeholder 13">
            <a:extLst>
              <a:ext uri="{FF2B5EF4-FFF2-40B4-BE49-F238E27FC236}">
                <a16:creationId xmlns:a16="http://schemas.microsoft.com/office/drawing/2014/main" id="{68A298A0-E176-45B1-A7F5-06FBE7B2EF75}"/>
              </a:ext>
            </a:extLst>
          </p:cNvPr>
          <p:cNvSpPr>
            <a:spLocks noGrp="1"/>
          </p:cNvSpPr>
          <p:nvPr>
            <p:ph type="body" sz="quarter" idx="15"/>
          </p:nvPr>
        </p:nvSpPr>
        <p:spPr>
          <a:xfrm>
            <a:off x="7566935" y="5174632"/>
            <a:ext cx="4607377" cy="288000"/>
          </a:xfrm>
        </p:spPr>
        <p:txBody>
          <a:bodyPr/>
          <a:lstStyle/>
          <a:p>
            <a:pPr algn="l"/>
            <a:r>
              <a:rPr lang="it-IT" dirty="0"/>
              <a:t>Laura Villa</a:t>
            </a:r>
          </a:p>
          <a:p>
            <a:pPr algn="l"/>
            <a:r>
              <a:rPr lang="it-IT" sz="1600" dirty="0"/>
              <a:t>Data Solution Architect</a:t>
            </a:r>
          </a:p>
          <a:p>
            <a:pPr algn="l"/>
            <a:r>
              <a:rPr lang="it-IT" dirty="0"/>
              <a:t>@Insight</a:t>
            </a:r>
          </a:p>
        </p:txBody>
      </p:sp>
      <p:sp>
        <p:nvSpPr>
          <p:cNvPr id="22" name="Text Placeholder 13">
            <a:extLst>
              <a:ext uri="{FF2B5EF4-FFF2-40B4-BE49-F238E27FC236}">
                <a16:creationId xmlns:a16="http://schemas.microsoft.com/office/drawing/2014/main" id="{F99D5BF4-9B0D-4928-82DA-FC5AB36EBA67}"/>
              </a:ext>
            </a:extLst>
          </p:cNvPr>
          <p:cNvSpPr txBox="1">
            <a:spLocks/>
          </p:cNvSpPr>
          <p:nvPr/>
        </p:nvSpPr>
        <p:spPr>
          <a:xfrm>
            <a:off x="10846064" y="5428108"/>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3" name="Text Placeholder 22">
            <a:extLst>
              <a:ext uri="{FF2B5EF4-FFF2-40B4-BE49-F238E27FC236}">
                <a16:creationId xmlns:a16="http://schemas.microsoft.com/office/drawing/2014/main" id="{8E863CE7-7706-4439-B4EF-1F68381674C6}"/>
              </a:ext>
            </a:extLst>
          </p:cNvPr>
          <p:cNvSpPr txBox="1">
            <a:spLocks/>
          </p:cNvSpPr>
          <p:nvPr/>
        </p:nvSpPr>
        <p:spPr>
          <a:xfrm>
            <a:off x="10846063" y="5882159"/>
            <a:ext cx="4607378" cy="2890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7" name="TextBox 6">
            <a:extLst>
              <a:ext uri="{FF2B5EF4-FFF2-40B4-BE49-F238E27FC236}">
                <a16:creationId xmlns:a16="http://schemas.microsoft.com/office/drawing/2014/main" id="{1642948C-67A1-D8CB-30B9-FF3AAE12995A}"/>
              </a:ext>
            </a:extLst>
          </p:cNvPr>
          <p:cNvSpPr txBox="1"/>
          <p:nvPr/>
        </p:nvSpPr>
        <p:spPr>
          <a:xfrm>
            <a:off x="709485" y="6336123"/>
            <a:ext cx="8699424"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2E7A40"/>
              </a:buClr>
              <a:buSzTx/>
              <a:buFontTx/>
              <a:buNone/>
              <a:tabLst/>
              <a:defRPr/>
            </a:pPr>
            <a:r>
              <a:rPr lang="it-IT" dirty="0">
                <a:solidFill>
                  <a:srgbClr val="00194C"/>
                </a:solidFill>
                <a:latin typeface="Cascadia Code"/>
                <a:cs typeface="Calibri Light" panose="020F0302020204030204" pitchFamily="34" charset="0"/>
              </a:rPr>
              <a:t>Sabato 24</a:t>
            </a:r>
            <a:r>
              <a:rPr kumimoji="0" lang="it-IT" sz="1800" b="0" i="0" u="none" strike="noStrike" kern="1200" cap="none" spc="0" normalizeH="0" baseline="0" noProof="0" dirty="0">
                <a:ln>
                  <a:noFill/>
                </a:ln>
                <a:solidFill>
                  <a:srgbClr val="00194C"/>
                </a:solidFill>
                <a:effectLst/>
                <a:uLnTx/>
                <a:uFillTx/>
                <a:latin typeface="Cascadia Code"/>
                <a:ea typeface="+mn-ea"/>
                <a:cs typeface="Calibri Light" panose="020F0302020204030204" pitchFamily="34" charset="0"/>
              </a:rPr>
              <a:t> settembre 2022</a:t>
            </a:r>
          </a:p>
        </p:txBody>
      </p:sp>
      <p:pic>
        <p:nvPicPr>
          <p:cNvPr id="4" name="Picture 3" descr="A person smiling for the camera&#10;&#10;Description automatically generated with medium confidence">
            <a:extLst>
              <a:ext uri="{FF2B5EF4-FFF2-40B4-BE49-F238E27FC236}">
                <a16:creationId xmlns:a16="http://schemas.microsoft.com/office/drawing/2014/main" id="{C539D04C-4BAF-0D86-606D-3601FF2E8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187" y="4897540"/>
            <a:ext cx="1624692" cy="16246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icture containing person, person&#10;&#10;Description automatically generated">
            <a:extLst>
              <a:ext uri="{FF2B5EF4-FFF2-40B4-BE49-F238E27FC236}">
                <a16:creationId xmlns:a16="http://schemas.microsoft.com/office/drawing/2014/main" id="{247C0435-8276-DA0D-055A-EAA527CBA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187" y="2782110"/>
            <a:ext cx="1624691" cy="16246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Placeholder 13">
            <a:extLst>
              <a:ext uri="{FF2B5EF4-FFF2-40B4-BE49-F238E27FC236}">
                <a16:creationId xmlns:a16="http://schemas.microsoft.com/office/drawing/2014/main" id="{085E9906-DE10-AFBD-806D-33471C342BFD}"/>
              </a:ext>
            </a:extLst>
          </p:cNvPr>
          <p:cNvSpPr txBox="1">
            <a:spLocks/>
          </p:cNvSpPr>
          <p:nvPr/>
        </p:nvSpPr>
        <p:spPr>
          <a:xfrm>
            <a:off x="7566936" y="3012780"/>
            <a:ext cx="4607377" cy="288000"/>
          </a:xfrm>
          <a:prstGeom prst="rect">
            <a:avLst/>
          </a:prstGeom>
        </p:spPr>
        <p:txBody>
          <a:bodyPr/>
          <a:lstStyle>
            <a:lvl1pPr marL="0" indent="0" algn="r"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t>Riccardo Cappello</a:t>
            </a:r>
          </a:p>
          <a:p>
            <a:pPr algn="l"/>
            <a:r>
              <a:rPr lang="it-IT" sz="1600" dirty="0"/>
              <a:t>Technology Consulting</a:t>
            </a:r>
          </a:p>
          <a:p>
            <a:pPr algn="l"/>
            <a:r>
              <a:rPr lang="it-IT" dirty="0"/>
              <a:t>@Microsoft</a:t>
            </a:r>
          </a:p>
        </p:txBody>
      </p:sp>
      <p:sp>
        <p:nvSpPr>
          <p:cNvPr id="10" name="Text Placeholder 23">
            <a:extLst>
              <a:ext uri="{FF2B5EF4-FFF2-40B4-BE49-F238E27FC236}">
                <a16:creationId xmlns:a16="http://schemas.microsoft.com/office/drawing/2014/main" id="{2E46CB61-83CD-926C-7505-CE923B67D5EA}"/>
              </a:ext>
            </a:extLst>
          </p:cNvPr>
          <p:cNvSpPr txBox="1">
            <a:spLocks/>
          </p:cNvSpPr>
          <p:nvPr/>
        </p:nvSpPr>
        <p:spPr>
          <a:xfrm>
            <a:off x="10846064" y="5725781"/>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124583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Complexity Emerges Quickly</a:t>
            </a:r>
          </a:p>
        </p:txBody>
      </p:sp>
      <p:sp>
        <p:nvSpPr>
          <p:cNvPr id="4" name="Oval 3">
            <a:extLst>
              <a:ext uri="{FF2B5EF4-FFF2-40B4-BE49-F238E27FC236}">
                <a16:creationId xmlns:a16="http://schemas.microsoft.com/office/drawing/2014/main" id="{35122B68-B662-4771-9CA4-79CCEFFD7500}"/>
              </a:ext>
            </a:extLst>
          </p:cNvPr>
          <p:cNvSpPr/>
          <p:nvPr/>
        </p:nvSpPr>
        <p:spPr bwMode="auto">
          <a:xfrm>
            <a:off x="3556256" y="1408310"/>
            <a:ext cx="5848094" cy="491838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57EF86C9-A0DA-4FA6-990C-DB240F969B80}"/>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1" name="TextBox 10">
            <a:extLst>
              <a:ext uri="{FF2B5EF4-FFF2-40B4-BE49-F238E27FC236}">
                <a16:creationId xmlns:a16="http://schemas.microsoft.com/office/drawing/2014/main" id="{46A25197-7BA9-4E25-9B5E-5DE91741F8BD}"/>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sp>
        <p:nvSpPr>
          <p:cNvPr id="12" name="TextBox 11">
            <a:extLst>
              <a:ext uri="{FF2B5EF4-FFF2-40B4-BE49-F238E27FC236}">
                <a16:creationId xmlns:a16="http://schemas.microsoft.com/office/drawing/2014/main" id="{A9AAC88D-B1DD-4D08-950B-35E125E487FA}"/>
              </a:ext>
            </a:extLst>
          </p:cNvPr>
          <p:cNvSpPr txBox="1"/>
          <p:nvPr/>
        </p:nvSpPr>
        <p:spPr>
          <a:xfrm>
            <a:off x="5223493" y="6250702"/>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cxnSp>
        <p:nvCxnSpPr>
          <p:cNvPr id="13" name="Straight Arrow Connector 12">
            <a:extLst>
              <a:ext uri="{FF2B5EF4-FFF2-40B4-BE49-F238E27FC236}">
                <a16:creationId xmlns:a16="http://schemas.microsoft.com/office/drawing/2014/main" id="{1F4D310F-2E17-4C72-8134-7C9EDBB212F4}"/>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14" name="Straight Arrow Connector 13">
            <a:extLst>
              <a:ext uri="{FF2B5EF4-FFF2-40B4-BE49-F238E27FC236}">
                <a16:creationId xmlns:a16="http://schemas.microsoft.com/office/drawing/2014/main" id="{FD02847D-3407-451D-82B4-C30FB7D95710}"/>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
        <p:nvSpPr>
          <p:cNvPr id="2" name="Rectangle 1">
            <a:extLst>
              <a:ext uri="{FF2B5EF4-FFF2-40B4-BE49-F238E27FC236}">
                <a16:creationId xmlns:a16="http://schemas.microsoft.com/office/drawing/2014/main" id="{C6668779-B92A-41D2-A2D7-D1B7EA5060B7}"/>
              </a:ext>
            </a:extLst>
          </p:cNvPr>
          <p:cNvSpPr/>
          <p:nvPr/>
        </p:nvSpPr>
        <p:spPr bwMode="auto">
          <a:xfrm>
            <a:off x="2314883" y="5265046"/>
            <a:ext cx="1478280" cy="6629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CCEC6FD3-DA7D-4F88-AED9-DAFB88FCF1D5}"/>
              </a:ext>
            </a:extLst>
          </p:cNvPr>
          <p:cNvGrpSpPr/>
          <p:nvPr/>
        </p:nvGrpSpPr>
        <p:grpSpPr>
          <a:xfrm>
            <a:off x="321757" y="1838703"/>
            <a:ext cx="2560320" cy="3968028"/>
            <a:chOff x="734899" y="1899663"/>
            <a:chExt cx="2668689" cy="3968028"/>
          </a:xfrm>
        </p:grpSpPr>
        <p:sp>
          <p:nvSpPr>
            <p:cNvPr id="76" name="Rectangle 75">
              <a:extLst>
                <a:ext uri="{FF2B5EF4-FFF2-40B4-BE49-F238E27FC236}">
                  <a16:creationId xmlns:a16="http://schemas.microsoft.com/office/drawing/2014/main" id="{7FDE2010-99D4-4B83-825A-3F68FB49119A}"/>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57F643E4-40E3-4A0E-95E9-2BC961FBBC31}"/>
                </a:ext>
              </a:extLst>
            </p:cNvPr>
            <p:cNvGrpSpPr/>
            <p:nvPr/>
          </p:nvGrpSpPr>
          <p:grpSpPr>
            <a:xfrm>
              <a:off x="1951590" y="2257686"/>
              <a:ext cx="1377327" cy="326760"/>
              <a:chOff x="969318" y="1083096"/>
              <a:chExt cx="1377327" cy="326760"/>
            </a:xfrm>
          </p:grpSpPr>
          <p:sp>
            <p:nvSpPr>
              <p:cNvPr id="102" name="TextBox 101">
                <a:extLst>
                  <a:ext uri="{FF2B5EF4-FFF2-40B4-BE49-F238E27FC236}">
                    <a16:creationId xmlns:a16="http://schemas.microsoft.com/office/drawing/2014/main" id="{212B2C00-2089-4E13-96E1-114B6429B243}"/>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03" name="Leaf" title="Icon of a leaf">
                <a:extLst>
                  <a:ext uri="{FF2B5EF4-FFF2-40B4-BE49-F238E27FC236}">
                    <a16:creationId xmlns:a16="http://schemas.microsoft.com/office/drawing/2014/main" id="{54042D3D-9515-4ED8-A501-8FAF2D98E49A}"/>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506728F3-F907-4332-9C63-A701662BB7F8}"/>
                </a:ext>
              </a:extLst>
            </p:cNvPr>
            <p:cNvGrpSpPr/>
            <p:nvPr/>
          </p:nvGrpSpPr>
          <p:grpSpPr>
            <a:xfrm>
              <a:off x="1941414" y="2998914"/>
              <a:ext cx="1450561" cy="314066"/>
              <a:chOff x="896084" y="1713107"/>
              <a:chExt cx="1450561" cy="314066"/>
            </a:xfrm>
          </p:grpSpPr>
          <p:sp>
            <p:nvSpPr>
              <p:cNvPr id="100" name="TextBox 99">
                <a:extLst>
                  <a:ext uri="{FF2B5EF4-FFF2-40B4-BE49-F238E27FC236}">
                    <a16:creationId xmlns:a16="http://schemas.microsoft.com/office/drawing/2014/main" id="{5BD5543B-515A-408D-A934-5EB891A9F191}"/>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01" name="people_2" title="Icon of three people with an arrow above them pointing down">
                <a:extLst>
                  <a:ext uri="{FF2B5EF4-FFF2-40B4-BE49-F238E27FC236}">
                    <a16:creationId xmlns:a16="http://schemas.microsoft.com/office/drawing/2014/main" id="{8F8F86A0-4219-4D2B-B514-F8B29B3DFC5D}"/>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C1E5E948-A757-4611-BB72-21A3ED50A188}"/>
                </a:ext>
              </a:extLst>
            </p:cNvPr>
            <p:cNvGrpSpPr/>
            <p:nvPr/>
          </p:nvGrpSpPr>
          <p:grpSpPr>
            <a:xfrm>
              <a:off x="1049542" y="2634647"/>
              <a:ext cx="1413605" cy="314066"/>
              <a:chOff x="933040" y="2355696"/>
              <a:chExt cx="1413605" cy="314066"/>
            </a:xfrm>
          </p:grpSpPr>
          <p:pic>
            <p:nvPicPr>
              <p:cNvPr id="98" name="Picture 97">
                <a:extLst>
                  <a:ext uri="{FF2B5EF4-FFF2-40B4-BE49-F238E27FC236}">
                    <a16:creationId xmlns:a16="http://schemas.microsoft.com/office/drawing/2014/main" id="{737B695D-3F03-4EC5-824F-57D737FF3938}"/>
                  </a:ext>
                </a:extLst>
              </p:cNvPr>
              <p:cNvPicPr>
                <a:picLocks noChangeAspect="1"/>
              </p:cNvPicPr>
              <p:nvPr/>
            </p:nvPicPr>
            <p:blipFill>
              <a:blip r:embed="rId3">
                <a:biLevel thresh="50000"/>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933040" y="2369317"/>
                <a:ext cx="182880" cy="300445"/>
              </a:xfrm>
              <a:prstGeom prst="rect">
                <a:avLst/>
              </a:prstGeom>
            </p:spPr>
          </p:pic>
          <p:sp>
            <p:nvSpPr>
              <p:cNvPr id="99" name="TextBox 98">
                <a:extLst>
                  <a:ext uri="{FF2B5EF4-FFF2-40B4-BE49-F238E27FC236}">
                    <a16:creationId xmlns:a16="http://schemas.microsoft.com/office/drawing/2014/main" id="{6F1BA1E3-B75A-4EF8-B4BD-92C8D50799CB}"/>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80" name="Group 79">
              <a:extLst>
                <a:ext uri="{FF2B5EF4-FFF2-40B4-BE49-F238E27FC236}">
                  <a16:creationId xmlns:a16="http://schemas.microsoft.com/office/drawing/2014/main" id="{590FAE79-9438-4E63-B549-E096F40047CE}"/>
                </a:ext>
              </a:extLst>
            </p:cNvPr>
            <p:cNvGrpSpPr/>
            <p:nvPr/>
          </p:nvGrpSpPr>
          <p:grpSpPr>
            <a:xfrm>
              <a:off x="1019096" y="3363181"/>
              <a:ext cx="1444051" cy="307777"/>
              <a:chOff x="902594" y="2991996"/>
              <a:chExt cx="1444051" cy="307777"/>
            </a:xfrm>
          </p:grpSpPr>
          <p:sp>
            <p:nvSpPr>
              <p:cNvPr id="96" name="SecurityCamera_EB35" title="Icon of a security camera">
                <a:extLst>
                  <a:ext uri="{FF2B5EF4-FFF2-40B4-BE49-F238E27FC236}">
                    <a16:creationId xmlns:a16="http://schemas.microsoft.com/office/drawing/2014/main" id="{3E1C0298-DFCE-48EB-895C-BAC2A939D36D}"/>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8DC277D0-46BF-426E-874C-A66FF0677827}"/>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81" name="Group 80">
              <a:extLst>
                <a:ext uri="{FF2B5EF4-FFF2-40B4-BE49-F238E27FC236}">
                  <a16:creationId xmlns:a16="http://schemas.microsoft.com/office/drawing/2014/main" id="{0433A863-F76F-4FD6-BE3B-F060FAF07DD1}"/>
                </a:ext>
              </a:extLst>
            </p:cNvPr>
            <p:cNvGrpSpPr/>
            <p:nvPr/>
          </p:nvGrpSpPr>
          <p:grpSpPr>
            <a:xfrm>
              <a:off x="1912553" y="3721159"/>
              <a:ext cx="1469410" cy="307777"/>
              <a:chOff x="877235" y="3308256"/>
              <a:chExt cx="1469410" cy="307777"/>
            </a:xfrm>
          </p:grpSpPr>
          <p:pic>
            <p:nvPicPr>
              <p:cNvPr id="94" name="Picture 2" descr="Image result for elevator icon PNG">
                <a:extLst>
                  <a:ext uri="{FF2B5EF4-FFF2-40B4-BE49-F238E27FC236}">
                    <a16:creationId xmlns:a16="http://schemas.microsoft.com/office/drawing/2014/main" id="{EFA64B3B-B664-46C6-A363-78FD3FB0F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E6A18C1B-43FA-41C8-8A8A-D7F8BD81EBCC}"/>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82" name="Group 81">
              <a:extLst>
                <a:ext uri="{FF2B5EF4-FFF2-40B4-BE49-F238E27FC236}">
                  <a16:creationId xmlns:a16="http://schemas.microsoft.com/office/drawing/2014/main" id="{AE4D8760-3BDB-44DE-B39C-0BB00DA431A1}"/>
                </a:ext>
              </a:extLst>
            </p:cNvPr>
            <p:cNvGrpSpPr/>
            <p:nvPr/>
          </p:nvGrpSpPr>
          <p:grpSpPr>
            <a:xfrm>
              <a:off x="998985" y="4810016"/>
              <a:ext cx="1384892" cy="307777"/>
              <a:chOff x="961753" y="5537196"/>
              <a:chExt cx="1384892" cy="307777"/>
            </a:xfrm>
          </p:grpSpPr>
          <p:sp>
            <p:nvSpPr>
              <p:cNvPr id="92" name="light" title="Icon of a lightbulb">
                <a:extLst>
                  <a:ext uri="{FF2B5EF4-FFF2-40B4-BE49-F238E27FC236}">
                    <a16:creationId xmlns:a16="http://schemas.microsoft.com/office/drawing/2014/main" id="{E21DDFCD-34AF-4A0C-9E74-C53B5CEFC566}"/>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8FA0BEE1-CFEE-4958-B261-DEF1D8383E3B}"/>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83" name="Group 82">
              <a:extLst>
                <a:ext uri="{FF2B5EF4-FFF2-40B4-BE49-F238E27FC236}">
                  <a16:creationId xmlns:a16="http://schemas.microsoft.com/office/drawing/2014/main" id="{72F89A75-352B-4A2A-930E-B9E3A188C73A}"/>
                </a:ext>
              </a:extLst>
            </p:cNvPr>
            <p:cNvGrpSpPr/>
            <p:nvPr/>
          </p:nvGrpSpPr>
          <p:grpSpPr>
            <a:xfrm>
              <a:off x="1907493" y="4437115"/>
              <a:ext cx="1431610" cy="322700"/>
              <a:chOff x="915035" y="4885973"/>
              <a:chExt cx="1431610" cy="322700"/>
            </a:xfrm>
          </p:grpSpPr>
          <p:sp>
            <p:nvSpPr>
              <p:cNvPr id="90" name="TextBox 89">
                <a:extLst>
                  <a:ext uri="{FF2B5EF4-FFF2-40B4-BE49-F238E27FC236}">
                    <a16:creationId xmlns:a16="http://schemas.microsoft.com/office/drawing/2014/main" id="{D706DE23-8B59-40C4-9949-6782A7A42C1F}"/>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91" name="Graphic 90" descr="Factory outline">
                <a:extLst>
                  <a:ext uri="{FF2B5EF4-FFF2-40B4-BE49-F238E27FC236}">
                    <a16:creationId xmlns:a16="http://schemas.microsoft.com/office/drawing/2014/main" id="{3136356E-BD6D-4146-8CA8-C65D2C9950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5035" y="4885973"/>
                <a:ext cx="274320" cy="274320"/>
              </a:xfrm>
              <a:prstGeom prst="rect">
                <a:avLst/>
              </a:prstGeom>
            </p:spPr>
          </p:pic>
        </p:grpSp>
        <p:grpSp>
          <p:nvGrpSpPr>
            <p:cNvPr id="84" name="Group 83">
              <a:extLst>
                <a:ext uri="{FF2B5EF4-FFF2-40B4-BE49-F238E27FC236}">
                  <a16:creationId xmlns:a16="http://schemas.microsoft.com/office/drawing/2014/main" id="{0FD06247-D670-4F9F-B6BF-45B0E1349370}"/>
                </a:ext>
              </a:extLst>
            </p:cNvPr>
            <p:cNvGrpSpPr/>
            <p:nvPr/>
          </p:nvGrpSpPr>
          <p:grpSpPr>
            <a:xfrm>
              <a:off x="1923273" y="5167998"/>
              <a:ext cx="1472434" cy="334902"/>
              <a:chOff x="2030619" y="4390181"/>
              <a:chExt cx="1472434" cy="334902"/>
            </a:xfrm>
          </p:grpSpPr>
          <p:sp>
            <p:nvSpPr>
              <p:cNvPr id="88" name="TextBox 87">
                <a:extLst>
                  <a:ext uri="{FF2B5EF4-FFF2-40B4-BE49-F238E27FC236}">
                    <a16:creationId xmlns:a16="http://schemas.microsoft.com/office/drawing/2014/main" id="{194AA904-ADCA-4BD8-8724-FCC52B570479}"/>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89" name="Graphic 88" descr="Life jacket outline">
                <a:extLst>
                  <a:ext uri="{FF2B5EF4-FFF2-40B4-BE49-F238E27FC236}">
                    <a16:creationId xmlns:a16="http://schemas.microsoft.com/office/drawing/2014/main" id="{3E4EE611-6F54-4B0B-8B2C-8FFBEEF8B0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30619" y="4390181"/>
                <a:ext cx="334902" cy="334902"/>
              </a:xfrm>
              <a:prstGeom prst="rect">
                <a:avLst/>
              </a:prstGeom>
            </p:spPr>
          </p:pic>
        </p:grpSp>
        <p:grpSp>
          <p:nvGrpSpPr>
            <p:cNvPr id="85" name="Group 84">
              <a:extLst>
                <a:ext uri="{FF2B5EF4-FFF2-40B4-BE49-F238E27FC236}">
                  <a16:creationId xmlns:a16="http://schemas.microsoft.com/office/drawing/2014/main" id="{9CA82942-5207-41C1-806F-B2F792786543}"/>
                </a:ext>
              </a:extLst>
            </p:cNvPr>
            <p:cNvGrpSpPr/>
            <p:nvPr/>
          </p:nvGrpSpPr>
          <p:grpSpPr>
            <a:xfrm>
              <a:off x="1020250" y="4079137"/>
              <a:ext cx="1419332" cy="307777"/>
              <a:chOff x="927313" y="3944556"/>
              <a:chExt cx="1419332" cy="307777"/>
            </a:xfrm>
          </p:grpSpPr>
          <p:sp>
            <p:nvSpPr>
              <p:cNvPr id="86" name="TextBox 85">
                <a:extLst>
                  <a:ext uri="{FF2B5EF4-FFF2-40B4-BE49-F238E27FC236}">
                    <a16:creationId xmlns:a16="http://schemas.microsoft.com/office/drawing/2014/main" id="{A16B13E0-7C19-490D-B97B-BE21FD18FF36}"/>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87" name="Graphic 86" descr="Battery charging with solid fill">
                <a:extLst>
                  <a:ext uri="{FF2B5EF4-FFF2-40B4-BE49-F238E27FC236}">
                    <a16:creationId xmlns:a16="http://schemas.microsoft.com/office/drawing/2014/main" id="{61C07924-F629-48BF-8A92-9FF2623EC2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313" y="3973858"/>
                <a:ext cx="274321" cy="274321"/>
              </a:xfrm>
              <a:prstGeom prst="rect">
                <a:avLst/>
              </a:prstGeom>
            </p:spPr>
          </p:pic>
        </p:grpSp>
      </p:grpSp>
      <p:grpSp>
        <p:nvGrpSpPr>
          <p:cNvPr id="8" name="Group 7">
            <a:extLst>
              <a:ext uri="{FF2B5EF4-FFF2-40B4-BE49-F238E27FC236}">
                <a16:creationId xmlns:a16="http://schemas.microsoft.com/office/drawing/2014/main" id="{B1657B73-ECE3-4681-805D-91D87177AE18}"/>
              </a:ext>
            </a:extLst>
          </p:cNvPr>
          <p:cNvGrpSpPr/>
          <p:nvPr/>
        </p:nvGrpSpPr>
        <p:grpSpPr>
          <a:xfrm>
            <a:off x="9360190" y="1838703"/>
            <a:ext cx="2560320" cy="3968028"/>
            <a:chOff x="9360190" y="1838703"/>
            <a:chExt cx="2560320" cy="3968028"/>
          </a:xfrm>
        </p:grpSpPr>
        <p:sp>
          <p:nvSpPr>
            <p:cNvPr id="105" name="Rectangle 104">
              <a:extLst>
                <a:ext uri="{FF2B5EF4-FFF2-40B4-BE49-F238E27FC236}">
                  <a16:creationId xmlns:a16="http://schemas.microsoft.com/office/drawing/2014/main" id="{469AC385-B836-4A1F-9F0E-339A681D0AC9}"/>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7" name="Graphic 6" descr="Pot of gold outline">
              <a:extLst>
                <a:ext uri="{FF2B5EF4-FFF2-40B4-BE49-F238E27FC236}">
                  <a16:creationId xmlns:a16="http://schemas.microsoft.com/office/drawing/2014/main" id="{1ACD4BA2-0ED9-4F36-9202-4560476332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05063" y="3004728"/>
              <a:ext cx="1059169" cy="1059169"/>
            </a:xfrm>
            <a:prstGeom prst="rect">
              <a:avLst/>
            </a:prstGeom>
          </p:spPr>
        </p:pic>
      </p:grpSp>
    </p:spTree>
    <p:extLst>
      <p:ext uri="{BB962C8B-B14F-4D97-AF65-F5344CB8AC3E}">
        <p14:creationId xmlns:p14="http://schemas.microsoft.com/office/powerpoint/2010/main" val="4158664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0BC52F-EE83-4ED0-986F-7EE086118B63}"/>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Removing Complexity</a:t>
            </a:r>
          </a:p>
        </p:txBody>
      </p:sp>
      <p:grpSp>
        <p:nvGrpSpPr>
          <p:cNvPr id="273" name="Group 272">
            <a:extLst>
              <a:ext uri="{FF2B5EF4-FFF2-40B4-BE49-F238E27FC236}">
                <a16:creationId xmlns:a16="http://schemas.microsoft.com/office/drawing/2014/main" id="{06360986-D4D6-479A-86E4-61FF6D52E2FD}"/>
              </a:ext>
            </a:extLst>
          </p:cNvPr>
          <p:cNvGrpSpPr/>
          <p:nvPr/>
        </p:nvGrpSpPr>
        <p:grpSpPr>
          <a:xfrm>
            <a:off x="3407783" y="1743223"/>
            <a:ext cx="5345953" cy="4192757"/>
            <a:chOff x="3344996" y="2128988"/>
            <a:chExt cx="5606442" cy="4396577"/>
          </a:xfrm>
        </p:grpSpPr>
        <p:sp>
          <p:nvSpPr>
            <p:cNvPr id="274" name="Rounded Rectangle 234">
              <a:extLst>
                <a:ext uri="{FF2B5EF4-FFF2-40B4-BE49-F238E27FC236}">
                  <a16:creationId xmlns:a16="http://schemas.microsoft.com/office/drawing/2014/main" id="{699FF469-7686-4E56-A0E0-0F67852F2D61}"/>
                </a:ext>
              </a:extLst>
            </p:cNvPr>
            <p:cNvSpPr/>
            <p:nvPr/>
          </p:nvSpPr>
          <p:spPr>
            <a:xfrm>
              <a:off x="3344996" y="2131727"/>
              <a:ext cx="777016" cy="21571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Ingestion &amp; provisioning</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5" name="Group 274">
              <a:extLst>
                <a:ext uri="{FF2B5EF4-FFF2-40B4-BE49-F238E27FC236}">
                  <a16:creationId xmlns:a16="http://schemas.microsoft.com/office/drawing/2014/main" id="{CCADB9FF-E5F0-4441-8697-9F6C7B0E3D74}"/>
                </a:ext>
              </a:extLst>
            </p:cNvPr>
            <p:cNvGrpSpPr/>
            <p:nvPr/>
          </p:nvGrpSpPr>
          <p:grpSpPr>
            <a:xfrm>
              <a:off x="3352484" y="2387642"/>
              <a:ext cx="777017" cy="1847820"/>
              <a:chOff x="2496780" y="2380536"/>
              <a:chExt cx="777017" cy="1847820"/>
            </a:xfrm>
          </p:grpSpPr>
          <p:sp>
            <p:nvSpPr>
              <p:cNvPr id="359" name="Object22">
                <a:extLst>
                  <a:ext uri="{FF2B5EF4-FFF2-40B4-BE49-F238E27FC236}">
                    <a16:creationId xmlns:a16="http://schemas.microsoft.com/office/drawing/2014/main" id="{03574EF9-25A2-42E5-9CB4-DDEF2A8966F4}"/>
                  </a:ext>
                </a:extLst>
              </p:cNvPr>
              <p:cNvSpPr/>
              <p:nvPr/>
            </p:nvSpPr>
            <p:spPr>
              <a:xfrm>
                <a:off x="2597264" y="2898969"/>
                <a:ext cx="601473" cy="188027"/>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IoT Hub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0" name="Object23">
                <a:extLst>
                  <a:ext uri="{FF2B5EF4-FFF2-40B4-BE49-F238E27FC236}">
                    <a16:creationId xmlns:a16="http://schemas.microsoft.com/office/drawing/2014/main" id="{4B02317D-D930-4D28-95A4-371384B47EED}"/>
                  </a:ext>
                </a:extLst>
              </p:cNvPr>
              <p:cNvSpPr/>
              <p:nvPr/>
            </p:nvSpPr>
            <p:spPr>
              <a:xfrm>
                <a:off x="2597264" y="3692790"/>
                <a:ext cx="601473" cy="188027"/>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DPS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1" name="Rounded Rectangle 259">
                <a:extLst>
                  <a:ext uri="{FF2B5EF4-FFF2-40B4-BE49-F238E27FC236}">
                    <a16:creationId xmlns:a16="http://schemas.microsoft.com/office/drawing/2014/main" id="{CD73E26E-6F4B-4058-BDFF-E26F987B5FC4}"/>
                  </a:ext>
                </a:extLst>
              </p:cNvPr>
              <p:cNvSpPr/>
              <p:nvPr/>
            </p:nvSpPr>
            <p:spPr>
              <a:xfrm>
                <a:off x="2496780" y="2380536"/>
                <a:ext cx="777017" cy="1847820"/>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62" name="Group 361">
                <a:extLst>
                  <a:ext uri="{FF2B5EF4-FFF2-40B4-BE49-F238E27FC236}">
                    <a16:creationId xmlns:a16="http://schemas.microsoft.com/office/drawing/2014/main" id="{7462E0E7-C667-4EEA-B07A-BBDC1AADC838}"/>
                  </a:ext>
                </a:extLst>
              </p:cNvPr>
              <p:cNvGrpSpPr/>
              <p:nvPr/>
            </p:nvGrpSpPr>
            <p:grpSpPr>
              <a:xfrm>
                <a:off x="2570355" y="2484197"/>
                <a:ext cx="629867" cy="1617958"/>
                <a:chOff x="4573811" y="4898777"/>
                <a:chExt cx="944801" cy="2426937"/>
              </a:xfrm>
            </p:grpSpPr>
            <p:sp>
              <p:nvSpPr>
                <p:cNvPr id="366" name="Rounded Rectangle 264">
                  <a:extLst>
                    <a:ext uri="{FF2B5EF4-FFF2-40B4-BE49-F238E27FC236}">
                      <a16:creationId xmlns:a16="http://schemas.microsoft.com/office/drawing/2014/main" id="{76E44F25-8E9E-4D3D-8ED8-D43B8CB757C6}"/>
                    </a:ext>
                  </a:extLst>
                </p:cNvPr>
                <p:cNvSpPr/>
                <p:nvPr/>
              </p:nvSpPr>
              <p:spPr>
                <a:xfrm>
                  <a:off x="4573811" y="4898777"/>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7" name="Object21">
                  <a:extLst>
                    <a:ext uri="{FF2B5EF4-FFF2-40B4-BE49-F238E27FC236}">
                      <a16:creationId xmlns:a16="http://schemas.microsoft.com/office/drawing/2014/main" id="{F00DD22D-5507-4347-B28B-37E7C8912964}"/>
                    </a:ext>
                  </a:extLst>
                </p:cNvPr>
                <p:cNvSpPr/>
                <p:nvPr/>
              </p:nvSpPr>
              <p:spPr>
                <a:xfrm>
                  <a:off x="4595106" y="5521445"/>
                  <a:ext cx="902211" cy="374860"/>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7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IoT Hub</a:t>
                  </a: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68" name="Picture 367">
                  <a:extLst>
                    <a:ext uri="{FF2B5EF4-FFF2-40B4-BE49-F238E27FC236}">
                      <a16:creationId xmlns:a16="http://schemas.microsoft.com/office/drawing/2014/main" id="{B12F5269-EC03-4F9B-9E63-F1CA70B55C9D}"/>
                    </a:ext>
                  </a:extLst>
                </p:cNvPr>
                <p:cNvPicPr>
                  <a:picLocks noChangeAspect="1"/>
                </p:cNvPicPr>
                <p:nvPr/>
              </p:nvPicPr>
              <p:blipFill>
                <a:blip r:embed="rId3"/>
                <a:stretch>
                  <a:fillRect/>
                </a:stretch>
              </p:blipFill>
              <p:spPr>
                <a:xfrm>
                  <a:off x="4862790" y="5028465"/>
                  <a:ext cx="366842" cy="366842"/>
                </a:xfrm>
                <a:prstGeom prst="rect">
                  <a:avLst/>
                </a:prstGeom>
              </p:spPr>
            </p:pic>
            <p:sp>
              <p:nvSpPr>
                <p:cNvPr id="369" name="Rounded Rectangle 276">
                  <a:extLst>
                    <a:ext uri="{FF2B5EF4-FFF2-40B4-BE49-F238E27FC236}">
                      <a16:creationId xmlns:a16="http://schemas.microsoft.com/office/drawing/2014/main" id="{AB5F99C9-62BA-4861-8C2E-1C1651E07A24}"/>
                    </a:ext>
                  </a:extLst>
                </p:cNvPr>
                <p:cNvSpPr/>
                <p:nvPr/>
              </p:nvSpPr>
              <p:spPr>
                <a:xfrm>
                  <a:off x="4573811" y="6260217"/>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63" name="Group 362">
                <a:extLst>
                  <a:ext uri="{FF2B5EF4-FFF2-40B4-BE49-F238E27FC236}">
                    <a16:creationId xmlns:a16="http://schemas.microsoft.com/office/drawing/2014/main" id="{FE09BD30-5B97-4D4E-9E8F-51C8EA3029DC}"/>
                  </a:ext>
                </a:extLst>
              </p:cNvPr>
              <p:cNvGrpSpPr/>
              <p:nvPr/>
            </p:nvGrpSpPr>
            <p:grpSpPr>
              <a:xfrm>
                <a:off x="2584552" y="3511084"/>
                <a:ext cx="601474" cy="545758"/>
                <a:chOff x="4595106" y="6439108"/>
                <a:chExt cx="902211" cy="818637"/>
              </a:xfrm>
            </p:grpSpPr>
            <p:sp>
              <p:nvSpPr>
                <p:cNvPr id="364" name="Object21">
                  <a:extLst>
                    <a:ext uri="{FF2B5EF4-FFF2-40B4-BE49-F238E27FC236}">
                      <a16:creationId xmlns:a16="http://schemas.microsoft.com/office/drawing/2014/main" id="{5080DD42-8CD8-4108-9ACC-593630649279}"/>
                    </a:ext>
                  </a:extLst>
                </p:cNvPr>
                <p:cNvSpPr/>
                <p:nvPr/>
              </p:nvSpPr>
              <p:spPr>
                <a:xfrm>
                  <a:off x="4595106" y="6882885"/>
                  <a:ext cx="902211" cy="374860"/>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7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DPS</a:t>
                  </a: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65" name="Picture 364">
                  <a:extLst>
                    <a:ext uri="{FF2B5EF4-FFF2-40B4-BE49-F238E27FC236}">
                      <a16:creationId xmlns:a16="http://schemas.microsoft.com/office/drawing/2014/main" id="{414343FC-E36C-4E00-8531-8D069D2C5050}"/>
                    </a:ext>
                  </a:extLst>
                </p:cNvPr>
                <p:cNvPicPr>
                  <a:picLocks noChangeAspect="1"/>
                </p:cNvPicPr>
                <p:nvPr/>
              </p:nvPicPr>
              <p:blipFill>
                <a:blip r:embed="rId4"/>
                <a:stretch>
                  <a:fillRect/>
                </a:stretch>
              </p:blipFill>
              <p:spPr>
                <a:xfrm>
                  <a:off x="4862791" y="6439108"/>
                  <a:ext cx="366841" cy="369839"/>
                </a:xfrm>
                <a:prstGeom prst="rect">
                  <a:avLst/>
                </a:prstGeom>
              </p:spPr>
            </p:pic>
          </p:grpSp>
        </p:grpSp>
        <p:grpSp>
          <p:nvGrpSpPr>
            <p:cNvPr id="276" name="Group 275">
              <a:extLst>
                <a:ext uri="{FF2B5EF4-FFF2-40B4-BE49-F238E27FC236}">
                  <a16:creationId xmlns:a16="http://schemas.microsoft.com/office/drawing/2014/main" id="{F667335F-A776-4402-ABDE-19B1ACDF4FB6}"/>
                </a:ext>
              </a:extLst>
            </p:cNvPr>
            <p:cNvGrpSpPr/>
            <p:nvPr/>
          </p:nvGrpSpPr>
          <p:grpSpPr>
            <a:xfrm>
              <a:off x="4507959" y="2128988"/>
              <a:ext cx="767670" cy="2377480"/>
              <a:chOff x="3956981" y="2054058"/>
              <a:chExt cx="767670" cy="2377480"/>
            </a:xfrm>
          </p:grpSpPr>
          <p:sp>
            <p:nvSpPr>
              <p:cNvPr id="343" name="Object55">
                <a:extLst>
                  <a:ext uri="{FF2B5EF4-FFF2-40B4-BE49-F238E27FC236}">
                    <a16:creationId xmlns:a16="http://schemas.microsoft.com/office/drawing/2014/main" id="{FA6A846A-9727-4470-99C0-149458A2D351}"/>
                  </a:ext>
                </a:extLst>
              </p:cNvPr>
              <p:cNvSpPr/>
              <p:nvPr/>
            </p:nvSpPr>
            <p:spPr>
              <a:xfrm>
                <a:off x="4032251" y="3988213"/>
                <a:ext cx="601473" cy="21571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Data
Explorer</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4" name="Object21">
                <a:extLst>
                  <a:ext uri="{FF2B5EF4-FFF2-40B4-BE49-F238E27FC236}">
                    <a16:creationId xmlns:a16="http://schemas.microsoft.com/office/drawing/2014/main" id="{FF690DD2-1F9A-4183-8960-024333359223}"/>
                  </a:ext>
                </a:extLst>
              </p:cNvPr>
              <p:cNvSpPr/>
              <p:nvPr/>
            </p:nvSpPr>
            <p:spPr>
              <a:xfrm>
                <a:off x="4034856" y="2812852"/>
                <a:ext cx="601474" cy="249907"/>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45" name="Group 344">
                <a:extLst>
                  <a:ext uri="{FF2B5EF4-FFF2-40B4-BE49-F238E27FC236}">
                    <a16:creationId xmlns:a16="http://schemas.microsoft.com/office/drawing/2014/main" id="{9C81BC0E-CB4D-4348-B3A7-AF7C42A6DF97}"/>
                  </a:ext>
                </a:extLst>
              </p:cNvPr>
              <p:cNvGrpSpPr/>
              <p:nvPr/>
            </p:nvGrpSpPr>
            <p:grpSpPr>
              <a:xfrm>
                <a:off x="3956981" y="2054058"/>
                <a:ext cx="767670" cy="1113864"/>
                <a:chOff x="5935468" y="1895802"/>
                <a:chExt cx="1151505" cy="1670794"/>
              </a:xfrm>
            </p:grpSpPr>
            <p:sp>
              <p:nvSpPr>
                <p:cNvPr id="353" name="Rounded Rectangle 260">
                  <a:extLst>
                    <a:ext uri="{FF2B5EF4-FFF2-40B4-BE49-F238E27FC236}">
                      <a16:creationId xmlns:a16="http://schemas.microsoft.com/office/drawing/2014/main" id="{6BEDD331-886E-4393-8B38-1F588C7F6B9B}"/>
                    </a:ext>
                  </a:extLst>
                </p:cNvPr>
                <p:cNvSpPr/>
                <p:nvPr/>
              </p:nvSpPr>
              <p:spPr>
                <a:xfrm>
                  <a:off x="5935468" y="2269066"/>
                  <a:ext cx="1151505" cy="1297530"/>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4" name="Rounded Rectangle 278">
                  <a:extLst>
                    <a:ext uri="{FF2B5EF4-FFF2-40B4-BE49-F238E27FC236}">
                      <a16:creationId xmlns:a16="http://schemas.microsoft.com/office/drawing/2014/main" id="{DDD54730-4199-4DC6-8D7C-C1D785A38BE1}"/>
                    </a:ext>
                  </a:extLst>
                </p:cNvPr>
                <p:cNvSpPr/>
                <p:nvPr/>
              </p:nvSpPr>
              <p:spPr>
                <a:xfrm>
                  <a:off x="6045829" y="238985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55" name="Group 354">
                  <a:extLst>
                    <a:ext uri="{FF2B5EF4-FFF2-40B4-BE49-F238E27FC236}">
                      <a16:creationId xmlns:a16="http://schemas.microsoft.com/office/drawing/2014/main" id="{D54C89E2-ADB0-4AAF-8063-C35E07D39EE1}"/>
                    </a:ext>
                  </a:extLst>
                </p:cNvPr>
                <p:cNvGrpSpPr/>
                <p:nvPr/>
              </p:nvGrpSpPr>
              <p:grpSpPr>
                <a:xfrm>
                  <a:off x="6038655" y="1895802"/>
                  <a:ext cx="946129" cy="1414835"/>
                  <a:chOff x="6047970" y="1895802"/>
                  <a:chExt cx="946129" cy="1414835"/>
                </a:xfrm>
              </p:grpSpPr>
              <p:sp>
                <p:nvSpPr>
                  <p:cNvPr id="357" name="Object57">
                    <a:extLst>
                      <a:ext uri="{FF2B5EF4-FFF2-40B4-BE49-F238E27FC236}">
                        <a16:creationId xmlns:a16="http://schemas.microsoft.com/office/drawing/2014/main" id="{81B3594C-5CAF-4F54-94E2-818884B53DC0}"/>
                      </a:ext>
                    </a:extLst>
                  </p:cNvPr>
                  <p:cNvSpPr/>
                  <p:nvPr/>
                </p:nvSpPr>
                <p:spPr>
                  <a:xfrm>
                    <a:off x="6091889" y="302859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Stream Analytics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8" name="Rounded Rectangle 177">
                    <a:extLst>
                      <a:ext uri="{FF2B5EF4-FFF2-40B4-BE49-F238E27FC236}">
                        <a16:creationId xmlns:a16="http://schemas.microsoft.com/office/drawing/2014/main" id="{1E51592C-2F3D-4954-9782-42FFB1D4199B}"/>
                      </a:ext>
                    </a:extLst>
                  </p:cNvPr>
                  <p:cNvSpPr/>
                  <p:nvPr/>
                </p:nvSpPr>
                <p:spPr>
                  <a:xfrm>
                    <a:off x="6047970" y="1895802"/>
                    <a:ext cx="938349" cy="329184"/>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Hot 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356" name="Picture 355">
                  <a:extLst>
                    <a:ext uri="{FF2B5EF4-FFF2-40B4-BE49-F238E27FC236}">
                      <a16:creationId xmlns:a16="http://schemas.microsoft.com/office/drawing/2014/main" id="{87FCF626-AA4A-4BBA-91A2-609A0023A29A}"/>
                    </a:ext>
                  </a:extLst>
                </p:cNvPr>
                <p:cNvPicPr>
                  <a:picLocks noChangeAspect="1"/>
                </p:cNvPicPr>
                <p:nvPr/>
              </p:nvPicPr>
              <p:blipFill>
                <a:blip r:embed="rId5"/>
                <a:stretch>
                  <a:fillRect/>
                </a:stretch>
              </p:blipFill>
              <p:spPr>
                <a:xfrm>
                  <a:off x="6346469" y="2548129"/>
                  <a:ext cx="343520" cy="343520"/>
                </a:xfrm>
                <a:prstGeom prst="rect">
                  <a:avLst/>
                </a:prstGeom>
              </p:spPr>
            </p:pic>
          </p:grpSp>
          <p:grpSp>
            <p:nvGrpSpPr>
              <p:cNvPr id="346" name="Group 345">
                <a:extLst>
                  <a:ext uri="{FF2B5EF4-FFF2-40B4-BE49-F238E27FC236}">
                    <a16:creationId xmlns:a16="http://schemas.microsoft.com/office/drawing/2014/main" id="{E2C5A5D6-6B51-4799-A9A3-4DE30107F1C0}"/>
                  </a:ext>
                </a:extLst>
              </p:cNvPr>
              <p:cNvGrpSpPr/>
              <p:nvPr/>
            </p:nvGrpSpPr>
            <p:grpSpPr>
              <a:xfrm>
                <a:off x="3956981" y="3309120"/>
                <a:ext cx="767670" cy="1122418"/>
                <a:chOff x="5935468" y="1882976"/>
                <a:chExt cx="1151505" cy="1683623"/>
              </a:xfrm>
            </p:grpSpPr>
            <p:sp>
              <p:nvSpPr>
                <p:cNvPr id="348" name="Rounded Rectangle 292">
                  <a:extLst>
                    <a:ext uri="{FF2B5EF4-FFF2-40B4-BE49-F238E27FC236}">
                      <a16:creationId xmlns:a16="http://schemas.microsoft.com/office/drawing/2014/main" id="{3C1A9C44-A9DD-4D8B-BEF6-D0E4AD8F61BE}"/>
                    </a:ext>
                  </a:extLst>
                </p:cNvPr>
                <p:cNvSpPr/>
                <p:nvPr/>
              </p:nvSpPr>
              <p:spPr>
                <a:xfrm>
                  <a:off x="5935468" y="2266974"/>
                  <a:ext cx="1151505" cy="1299625"/>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9" name="Rounded Rectangle 293">
                  <a:extLst>
                    <a:ext uri="{FF2B5EF4-FFF2-40B4-BE49-F238E27FC236}">
                      <a16:creationId xmlns:a16="http://schemas.microsoft.com/office/drawing/2014/main" id="{0B06DF8C-332C-479D-A22C-E33E656AFFA2}"/>
                    </a:ext>
                  </a:extLst>
                </p:cNvPr>
                <p:cNvSpPr/>
                <p:nvPr/>
              </p:nvSpPr>
              <p:spPr>
                <a:xfrm>
                  <a:off x="6045829" y="238985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50" name="Group 349">
                  <a:extLst>
                    <a:ext uri="{FF2B5EF4-FFF2-40B4-BE49-F238E27FC236}">
                      <a16:creationId xmlns:a16="http://schemas.microsoft.com/office/drawing/2014/main" id="{441CC512-5DA4-455E-97B7-14CADD4FD1C8}"/>
                    </a:ext>
                  </a:extLst>
                </p:cNvPr>
                <p:cNvGrpSpPr/>
                <p:nvPr/>
              </p:nvGrpSpPr>
              <p:grpSpPr>
                <a:xfrm>
                  <a:off x="5975954" y="1882976"/>
                  <a:ext cx="1111017" cy="1427661"/>
                  <a:chOff x="5985269" y="1882976"/>
                  <a:chExt cx="1111017" cy="1427661"/>
                </a:xfrm>
              </p:grpSpPr>
              <p:sp>
                <p:nvSpPr>
                  <p:cNvPr id="351" name="Object57">
                    <a:extLst>
                      <a:ext uri="{FF2B5EF4-FFF2-40B4-BE49-F238E27FC236}">
                        <a16:creationId xmlns:a16="http://schemas.microsoft.com/office/drawing/2014/main" id="{F21FEDFF-3E25-4DF0-935E-38DA57738293}"/>
                      </a:ext>
                    </a:extLst>
                  </p:cNvPr>
                  <p:cNvSpPr/>
                  <p:nvPr/>
                </p:nvSpPr>
                <p:spPr>
                  <a:xfrm>
                    <a:off x="6091889" y="302859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Data
Explorer</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2" name="Rounded Rectangle 297">
                    <a:extLst>
                      <a:ext uri="{FF2B5EF4-FFF2-40B4-BE49-F238E27FC236}">
                        <a16:creationId xmlns:a16="http://schemas.microsoft.com/office/drawing/2014/main" id="{27A38207-FB03-4185-AB25-52E6A1650DD5}"/>
                      </a:ext>
                    </a:extLst>
                  </p:cNvPr>
                  <p:cNvSpPr/>
                  <p:nvPr/>
                </p:nvSpPr>
                <p:spPr>
                  <a:xfrm>
                    <a:off x="5985269" y="1882976"/>
                    <a:ext cx="1111017" cy="32918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Warm</a:t>
                    </a:r>
                    <a:r>
                      <a:rPr kumimoji="0" lang="ko-KR" alt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 </a:t>
                    </a: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347" name="Picture 346">
                <a:extLst>
                  <a:ext uri="{FF2B5EF4-FFF2-40B4-BE49-F238E27FC236}">
                    <a16:creationId xmlns:a16="http://schemas.microsoft.com/office/drawing/2014/main" id="{C696BD6A-2903-4A04-8274-49E2411965FE}"/>
                  </a:ext>
                </a:extLst>
              </p:cNvPr>
              <p:cNvPicPr>
                <a:picLocks noChangeAspect="1"/>
              </p:cNvPicPr>
              <p:nvPr/>
            </p:nvPicPr>
            <p:blipFill>
              <a:blip r:embed="rId6"/>
              <a:stretch>
                <a:fillRect/>
              </a:stretch>
            </p:blipFill>
            <p:spPr>
              <a:xfrm>
                <a:off x="4260779" y="3828209"/>
                <a:ext cx="180927" cy="186249"/>
              </a:xfrm>
              <a:prstGeom prst="rect">
                <a:avLst/>
              </a:prstGeom>
            </p:spPr>
          </p:pic>
        </p:grpSp>
        <p:cxnSp>
          <p:nvCxnSpPr>
            <p:cNvPr id="277" name="Straight Arrow Connector 276">
              <a:extLst>
                <a:ext uri="{FF2B5EF4-FFF2-40B4-BE49-F238E27FC236}">
                  <a16:creationId xmlns:a16="http://schemas.microsoft.com/office/drawing/2014/main" id="{DDF0718B-8C7E-4327-92BE-15A167FC0512}"/>
                </a:ext>
              </a:extLst>
            </p:cNvPr>
            <p:cNvCxnSpPr>
              <a:cxnSpLocks/>
            </p:cNvCxnSpPr>
            <p:nvPr/>
          </p:nvCxnSpPr>
          <p:spPr>
            <a:xfrm>
              <a:off x="4182831" y="2810931"/>
              <a:ext cx="274320" cy="766"/>
            </a:xfrm>
            <a:prstGeom prst="straightConnector1">
              <a:avLst/>
            </a:prstGeom>
            <a:noFill/>
            <a:ln w="25400" cap="flat" cmpd="sng" algn="ctr">
              <a:solidFill>
                <a:srgbClr val="FFFFFF">
                  <a:lumMod val="75000"/>
                </a:srgbClr>
              </a:solidFill>
              <a:prstDash val="solid"/>
              <a:headEnd type="triangle" w="lg" len="med"/>
              <a:tailEnd type="triangle" w="lg" len="med"/>
            </a:ln>
            <a:effectLst/>
          </p:spPr>
        </p:cxnSp>
        <p:cxnSp>
          <p:nvCxnSpPr>
            <p:cNvPr id="278" name="Straight Arrow Connector 277">
              <a:extLst>
                <a:ext uri="{FF2B5EF4-FFF2-40B4-BE49-F238E27FC236}">
                  <a16:creationId xmlns:a16="http://schemas.microsoft.com/office/drawing/2014/main" id="{80BC3DDB-3314-47FE-A105-BAC1B77FA72A}"/>
                </a:ext>
              </a:extLst>
            </p:cNvPr>
            <p:cNvCxnSpPr>
              <a:cxnSpLocks/>
            </p:cNvCxnSpPr>
            <p:nvPr/>
          </p:nvCxnSpPr>
          <p:spPr>
            <a:xfrm>
              <a:off x="4180307" y="3801954"/>
              <a:ext cx="274320" cy="766"/>
            </a:xfrm>
            <a:prstGeom prst="straightConnector1">
              <a:avLst/>
            </a:prstGeom>
            <a:noFill/>
            <a:ln w="25400" cap="flat" cmpd="sng" algn="ctr">
              <a:solidFill>
                <a:srgbClr val="FFFFFF">
                  <a:lumMod val="75000"/>
                </a:srgbClr>
              </a:solidFill>
              <a:prstDash val="solid"/>
              <a:headEnd type="triangle" w="lg" len="med"/>
              <a:tailEnd type="triangle" w="lg" len="med"/>
            </a:ln>
            <a:effectLst/>
          </p:spPr>
        </p:cxnSp>
        <p:grpSp>
          <p:nvGrpSpPr>
            <p:cNvPr id="279" name="Group 278">
              <a:extLst>
                <a:ext uri="{FF2B5EF4-FFF2-40B4-BE49-F238E27FC236}">
                  <a16:creationId xmlns:a16="http://schemas.microsoft.com/office/drawing/2014/main" id="{210D525E-E5DC-4012-9C98-963A7017BD2A}"/>
                </a:ext>
              </a:extLst>
            </p:cNvPr>
            <p:cNvGrpSpPr/>
            <p:nvPr/>
          </p:nvGrpSpPr>
          <p:grpSpPr>
            <a:xfrm>
              <a:off x="4513277" y="4883342"/>
              <a:ext cx="769460" cy="1642223"/>
              <a:chOff x="5946810" y="5953316"/>
              <a:chExt cx="1154190" cy="2463335"/>
            </a:xfrm>
          </p:grpSpPr>
          <p:sp>
            <p:nvSpPr>
              <p:cNvPr id="336" name="Rounded Rectangle 262">
                <a:extLst>
                  <a:ext uri="{FF2B5EF4-FFF2-40B4-BE49-F238E27FC236}">
                    <a16:creationId xmlns:a16="http://schemas.microsoft.com/office/drawing/2014/main" id="{13785009-22A4-4ACF-BFDB-6AD05FFCDA93}"/>
                  </a:ext>
                </a:extLst>
              </p:cNvPr>
              <p:cNvSpPr/>
              <p:nvPr/>
            </p:nvSpPr>
            <p:spPr>
              <a:xfrm>
                <a:off x="5946810" y="5953316"/>
                <a:ext cx="1154190" cy="2463335"/>
              </a:xfrm>
              <a:prstGeom prst="roundRect">
                <a:avLst>
                  <a:gd name="adj" fmla="val 2525"/>
                </a:avLst>
              </a:prstGeom>
              <a:solidFill>
                <a:srgbClr val="FFFFFF"/>
              </a:solidFill>
              <a:ln w="28575"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7" name="Rounded Rectangle 307">
                <a:extLst>
                  <a:ext uri="{FF2B5EF4-FFF2-40B4-BE49-F238E27FC236}">
                    <a16:creationId xmlns:a16="http://schemas.microsoft.com/office/drawing/2014/main" id="{74C79484-ADF7-4221-BDED-073C5FC35BDC}"/>
                  </a:ext>
                </a:extLst>
              </p:cNvPr>
              <p:cNvSpPr/>
              <p:nvPr/>
            </p:nvSpPr>
            <p:spPr>
              <a:xfrm>
                <a:off x="6057170" y="6086061"/>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8" name="Object57">
                <a:extLst>
                  <a:ext uri="{FF2B5EF4-FFF2-40B4-BE49-F238E27FC236}">
                    <a16:creationId xmlns:a16="http://schemas.microsoft.com/office/drawing/2014/main" id="{91D7C82C-7C7E-4DA1-8DF7-079607DF6C22}"/>
                  </a:ext>
                </a:extLst>
              </p:cNvPr>
              <p:cNvSpPr/>
              <p:nvPr/>
            </p:nvSpPr>
            <p:spPr>
              <a:xfrm>
                <a:off x="6078466" y="667101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SQL DB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9" name="Rounded Rectangle 310">
                <a:extLst>
                  <a:ext uri="{FF2B5EF4-FFF2-40B4-BE49-F238E27FC236}">
                    <a16:creationId xmlns:a16="http://schemas.microsoft.com/office/drawing/2014/main" id="{EBA372E2-5B89-42CB-B611-F12B6513D849}"/>
                  </a:ext>
                </a:extLst>
              </p:cNvPr>
              <p:cNvSpPr/>
              <p:nvPr/>
            </p:nvSpPr>
            <p:spPr>
              <a:xfrm>
                <a:off x="6078466" y="725136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0" name="Object57">
                <a:extLst>
                  <a:ext uri="{FF2B5EF4-FFF2-40B4-BE49-F238E27FC236}">
                    <a16:creationId xmlns:a16="http://schemas.microsoft.com/office/drawing/2014/main" id="{572AE305-A5B2-46A2-96C8-162C107E56C8}"/>
                  </a:ext>
                </a:extLst>
              </p:cNvPr>
              <p:cNvSpPr/>
              <p:nvPr/>
            </p:nvSpPr>
            <p:spPr>
              <a:xfrm>
                <a:off x="6105491" y="784507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Cosmos DB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41" name="Picture 340">
                <a:extLst>
                  <a:ext uri="{FF2B5EF4-FFF2-40B4-BE49-F238E27FC236}">
                    <a16:creationId xmlns:a16="http://schemas.microsoft.com/office/drawing/2014/main" id="{CAF234F2-02E7-409E-BC7C-12486ACC31BE}"/>
                  </a:ext>
                </a:extLst>
              </p:cNvPr>
              <p:cNvPicPr>
                <a:picLocks noChangeAspect="1"/>
              </p:cNvPicPr>
              <p:nvPr/>
            </p:nvPicPr>
            <p:blipFill>
              <a:blip r:embed="rId7"/>
              <a:stretch>
                <a:fillRect/>
              </a:stretch>
            </p:blipFill>
            <p:spPr>
              <a:xfrm>
                <a:off x="6348577" y="6248769"/>
                <a:ext cx="361989" cy="351647"/>
              </a:xfrm>
              <a:prstGeom prst="rect">
                <a:avLst/>
              </a:prstGeom>
            </p:spPr>
          </p:pic>
          <p:pic>
            <p:nvPicPr>
              <p:cNvPr id="342" name="Picture 341">
                <a:extLst>
                  <a:ext uri="{FF2B5EF4-FFF2-40B4-BE49-F238E27FC236}">
                    <a16:creationId xmlns:a16="http://schemas.microsoft.com/office/drawing/2014/main" id="{99BEB088-46C3-4CB3-A25E-B374A15789EC}"/>
                  </a:ext>
                </a:extLst>
              </p:cNvPr>
              <p:cNvPicPr>
                <a:picLocks noChangeAspect="1"/>
              </p:cNvPicPr>
              <p:nvPr/>
            </p:nvPicPr>
            <p:blipFill>
              <a:blip r:embed="rId8"/>
              <a:stretch>
                <a:fillRect/>
              </a:stretch>
            </p:blipFill>
            <p:spPr>
              <a:xfrm>
                <a:off x="6377069" y="7428523"/>
                <a:ext cx="359054" cy="348795"/>
              </a:xfrm>
              <a:prstGeom prst="rect">
                <a:avLst/>
              </a:prstGeom>
            </p:spPr>
          </p:pic>
        </p:grpSp>
        <p:sp>
          <p:nvSpPr>
            <p:cNvPr id="280" name="Rounded Rectangle 179">
              <a:extLst>
                <a:ext uri="{FF2B5EF4-FFF2-40B4-BE49-F238E27FC236}">
                  <a16:creationId xmlns:a16="http://schemas.microsoft.com/office/drawing/2014/main" id="{3F2B615C-2A68-4A58-8BDA-2FCF9C3C90F0}"/>
                </a:ext>
              </a:extLst>
            </p:cNvPr>
            <p:cNvSpPr/>
            <p:nvPr/>
          </p:nvSpPr>
          <p:spPr>
            <a:xfrm>
              <a:off x="4583229" y="4631950"/>
              <a:ext cx="621532" cy="219456"/>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Cold 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D8ED0486-3557-4BA7-A45A-00B41D3E0C48}"/>
                </a:ext>
              </a:extLst>
            </p:cNvPr>
            <p:cNvGrpSpPr/>
            <p:nvPr/>
          </p:nvGrpSpPr>
          <p:grpSpPr>
            <a:xfrm>
              <a:off x="5302102" y="2802735"/>
              <a:ext cx="208578" cy="2504982"/>
              <a:chOff x="4741556" y="2741253"/>
              <a:chExt cx="208578" cy="2504982"/>
            </a:xfrm>
          </p:grpSpPr>
          <p:cxnSp>
            <p:nvCxnSpPr>
              <p:cNvPr id="334" name="Straight Arrow Connector 333">
                <a:extLst>
                  <a:ext uri="{FF2B5EF4-FFF2-40B4-BE49-F238E27FC236}">
                    <a16:creationId xmlns:a16="http://schemas.microsoft.com/office/drawing/2014/main" id="{6030E03C-EEE3-4F49-A7B4-88FDD29B48C3}"/>
                  </a:ext>
                </a:extLst>
              </p:cNvPr>
              <p:cNvCxnSpPr>
                <a:cxnSpLocks/>
              </p:cNvCxnSpPr>
              <p:nvPr/>
            </p:nvCxnSpPr>
            <p:spPr>
              <a:xfrm>
                <a:off x="4741556" y="2749588"/>
                <a:ext cx="188407" cy="0"/>
              </a:xfrm>
              <a:prstGeom prst="straightConnector1">
                <a:avLst/>
              </a:prstGeom>
              <a:noFill/>
              <a:ln w="25400" cap="flat" cmpd="sng" algn="ctr">
                <a:solidFill>
                  <a:srgbClr val="059DBF"/>
                </a:solidFill>
                <a:prstDash val="sysDot"/>
                <a:headEnd type="none" w="med" len="sm"/>
                <a:tailEnd type="none" w="lg" len="med"/>
              </a:ln>
              <a:effectLst/>
            </p:spPr>
          </p:cxnSp>
          <p:cxnSp>
            <p:nvCxnSpPr>
              <p:cNvPr id="335" name="Straight Arrow Connector 334">
                <a:extLst>
                  <a:ext uri="{FF2B5EF4-FFF2-40B4-BE49-F238E27FC236}">
                    <a16:creationId xmlns:a16="http://schemas.microsoft.com/office/drawing/2014/main" id="{7E8985CE-D537-48C3-8A36-FC098C391DED}"/>
                  </a:ext>
                </a:extLst>
              </p:cNvPr>
              <p:cNvCxnSpPr>
                <a:cxnSpLocks/>
              </p:cNvCxnSpPr>
              <p:nvPr/>
            </p:nvCxnSpPr>
            <p:spPr>
              <a:xfrm flipV="1">
                <a:off x="4950134" y="2741253"/>
                <a:ext cx="0" cy="2504982"/>
              </a:xfrm>
              <a:prstGeom prst="straightConnector1">
                <a:avLst/>
              </a:prstGeom>
              <a:noFill/>
              <a:ln w="25400" cap="flat" cmpd="sng" algn="ctr">
                <a:solidFill>
                  <a:srgbClr val="059DBF"/>
                </a:solidFill>
                <a:prstDash val="sysDot"/>
                <a:headEnd type="none" w="med" len="sm"/>
                <a:tailEnd type="none" w="lg" len="med"/>
              </a:ln>
              <a:effectLst/>
            </p:spPr>
          </p:cxnSp>
        </p:grpSp>
        <p:cxnSp>
          <p:nvCxnSpPr>
            <p:cNvPr id="282" name="Straight Arrow Connector 281">
              <a:extLst>
                <a:ext uri="{FF2B5EF4-FFF2-40B4-BE49-F238E27FC236}">
                  <a16:creationId xmlns:a16="http://schemas.microsoft.com/office/drawing/2014/main" id="{2815CF61-1E72-4721-9066-E3B27034AA80}"/>
                </a:ext>
              </a:extLst>
            </p:cNvPr>
            <p:cNvCxnSpPr>
              <a:cxnSpLocks/>
            </p:cNvCxnSpPr>
            <p:nvPr/>
          </p:nvCxnSpPr>
          <p:spPr>
            <a:xfrm>
              <a:off x="5391124" y="5707651"/>
              <a:ext cx="461786" cy="0"/>
            </a:xfrm>
            <a:prstGeom prst="straightConnector1">
              <a:avLst/>
            </a:prstGeom>
            <a:noFill/>
            <a:ln w="25400" cap="flat" cmpd="sng" algn="ctr">
              <a:solidFill>
                <a:srgbClr val="059DBF"/>
              </a:solidFill>
              <a:prstDash val="sysDot"/>
              <a:headEnd type="none" w="med" len="sm"/>
              <a:tailEnd type="triangle" w="lg" len="med"/>
            </a:ln>
            <a:effectLst/>
          </p:spPr>
        </p:cxnSp>
        <p:grpSp>
          <p:nvGrpSpPr>
            <p:cNvPr id="283" name="Group 282">
              <a:extLst>
                <a:ext uri="{FF2B5EF4-FFF2-40B4-BE49-F238E27FC236}">
                  <a16:creationId xmlns:a16="http://schemas.microsoft.com/office/drawing/2014/main" id="{389CDA24-DF72-4034-BAB3-883C7F344E11}"/>
                </a:ext>
              </a:extLst>
            </p:cNvPr>
            <p:cNvGrpSpPr/>
            <p:nvPr/>
          </p:nvGrpSpPr>
          <p:grpSpPr>
            <a:xfrm>
              <a:off x="5907594" y="4963566"/>
              <a:ext cx="2995520" cy="1116040"/>
              <a:chOff x="8121344" y="5702689"/>
              <a:chExt cx="4493280" cy="1674060"/>
            </a:xfrm>
          </p:grpSpPr>
          <p:sp>
            <p:nvSpPr>
              <p:cNvPr id="328" name="Rounded Rectangle 170">
                <a:extLst>
                  <a:ext uri="{FF2B5EF4-FFF2-40B4-BE49-F238E27FC236}">
                    <a16:creationId xmlns:a16="http://schemas.microsoft.com/office/drawing/2014/main" id="{5FFC9AA1-E215-43CD-9564-3E06174889DF}"/>
                  </a:ext>
                </a:extLst>
              </p:cNvPr>
              <p:cNvSpPr/>
              <p:nvPr/>
            </p:nvSpPr>
            <p:spPr>
              <a:xfrm>
                <a:off x="8121344" y="5702689"/>
                <a:ext cx="4493280" cy="1674060"/>
              </a:xfrm>
              <a:prstGeom prst="roundRect">
                <a:avLst>
                  <a:gd name="adj" fmla="val 2525"/>
                </a:avLst>
              </a:prstGeom>
              <a:solidFill>
                <a:srgbClr val="D9ECEE"/>
              </a:solidFill>
              <a:ln w="28575" cap="flat" cmpd="sng" algn="ctr">
                <a:no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29" name="Group 328">
                <a:extLst>
                  <a:ext uri="{FF2B5EF4-FFF2-40B4-BE49-F238E27FC236}">
                    <a16:creationId xmlns:a16="http://schemas.microsoft.com/office/drawing/2014/main" id="{2E112142-00F7-4DF9-8DA9-1344FB7D0AED}"/>
                  </a:ext>
                </a:extLst>
              </p:cNvPr>
              <p:cNvGrpSpPr/>
              <p:nvPr/>
            </p:nvGrpSpPr>
            <p:grpSpPr>
              <a:xfrm>
                <a:off x="8305645" y="6818816"/>
                <a:ext cx="4103030" cy="267975"/>
                <a:chOff x="8179751" y="8042760"/>
                <a:chExt cx="4103030" cy="267975"/>
              </a:xfrm>
            </p:grpSpPr>
            <p:sp>
              <p:nvSpPr>
                <p:cNvPr id="331" name="Rounded Rectangle 171">
                  <a:extLst>
                    <a:ext uri="{FF2B5EF4-FFF2-40B4-BE49-F238E27FC236}">
                      <a16:creationId xmlns:a16="http://schemas.microsoft.com/office/drawing/2014/main" id="{1B9A9F8B-79DC-488D-AE19-B6EC111BF058}"/>
                    </a:ext>
                  </a:extLst>
                </p:cNvPr>
                <p:cNvSpPr/>
                <p:nvPr/>
              </p:nvSpPr>
              <p:spPr>
                <a:xfrm>
                  <a:off x="8179751" y="8042760"/>
                  <a:ext cx="1334195" cy="265326"/>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High Availability</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2" name="Rounded Rectangle 172">
                  <a:extLst>
                    <a:ext uri="{FF2B5EF4-FFF2-40B4-BE49-F238E27FC236}">
                      <a16:creationId xmlns:a16="http://schemas.microsoft.com/office/drawing/2014/main" id="{A46EAEA2-118F-4237-91FB-0BFF6578E2CD}"/>
                    </a:ext>
                  </a:extLst>
                </p:cNvPr>
                <p:cNvSpPr/>
                <p:nvPr/>
              </p:nvSpPr>
              <p:spPr>
                <a:xfrm>
                  <a:off x="9580784" y="8042760"/>
                  <a:ext cx="1250705" cy="265326"/>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Elastic Scale</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Rounded Rectangle 173">
                  <a:extLst>
                    <a:ext uri="{FF2B5EF4-FFF2-40B4-BE49-F238E27FC236}">
                      <a16:creationId xmlns:a16="http://schemas.microsoft.com/office/drawing/2014/main" id="{C28098E1-5608-4B42-AA28-15E688D0F3FC}"/>
                    </a:ext>
                  </a:extLst>
                </p:cNvPr>
                <p:cNvSpPr/>
                <p:nvPr/>
              </p:nvSpPr>
              <p:spPr>
                <a:xfrm>
                  <a:off x="10906823" y="8042760"/>
                  <a:ext cx="1375958" cy="267975"/>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Disaster Recovery</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30" name="Object18">
                <a:extLst>
                  <a:ext uri="{FF2B5EF4-FFF2-40B4-BE49-F238E27FC236}">
                    <a16:creationId xmlns:a16="http://schemas.microsoft.com/office/drawing/2014/main" id="{2EFE551B-371F-4670-B2FF-6DDB52C5092E}"/>
                  </a:ext>
                </a:extLst>
              </p:cNvPr>
              <p:cNvSpPr/>
              <p:nvPr/>
            </p:nvSpPr>
            <p:spPr>
              <a:xfrm>
                <a:off x="8677144" y="6010429"/>
                <a:ext cx="3511802" cy="534593"/>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Built on a managed multi-tenant PaaS services layer that delivers</a:t>
                </a:r>
                <a:endParaRPr kumimoji="0" lang="en-US" sz="9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84" name="Straight Arrow Connector 283">
              <a:extLst>
                <a:ext uri="{FF2B5EF4-FFF2-40B4-BE49-F238E27FC236}">
                  <a16:creationId xmlns:a16="http://schemas.microsoft.com/office/drawing/2014/main" id="{7488E5A7-CC7E-49D3-886F-F0CA96B2D5BE}"/>
                </a:ext>
              </a:extLst>
            </p:cNvPr>
            <p:cNvCxnSpPr>
              <a:cxnSpLocks/>
              <a:stCxn id="328" idx="0"/>
            </p:cNvCxnSpPr>
            <p:nvPr/>
          </p:nvCxnSpPr>
          <p:spPr>
            <a:xfrm flipV="1">
              <a:off x="7405354" y="4513946"/>
              <a:ext cx="0" cy="449620"/>
            </a:xfrm>
            <a:prstGeom prst="straightConnector1">
              <a:avLst/>
            </a:prstGeom>
            <a:noFill/>
            <a:ln w="25400" cap="flat" cmpd="sng" algn="ctr">
              <a:solidFill>
                <a:srgbClr val="059DBF"/>
              </a:solidFill>
              <a:prstDash val="sysDot"/>
              <a:headEnd type="none" w="med" len="sm"/>
              <a:tailEnd type="triangle" w="lg" len="med"/>
            </a:ln>
            <a:effectLst/>
          </p:spPr>
        </p:cxnSp>
        <p:grpSp>
          <p:nvGrpSpPr>
            <p:cNvPr id="285" name="Group 284">
              <a:extLst>
                <a:ext uri="{FF2B5EF4-FFF2-40B4-BE49-F238E27FC236}">
                  <a16:creationId xmlns:a16="http://schemas.microsoft.com/office/drawing/2014/main" id="{23E7E4BD-5480-4A81-A4A0-BF5973759284}"/>
                </a:ext>
              </a:extLst>
            </p:cNvPr>
            <p:cNvGrpSpPr/>
            <p:nvPr/>
          </p:nvGrpSpPr>
          <p:grpSpPr>
            <a:xfrm>
              <a:off x="5852910" y="2134984"/>
              <a:ext cx="3098528" cy="2347485"/>
              <a:chOff x="5359186" y="2060054"/>
              <a:chExt cx="3098528" cy="2347485"/>
            </a:xfrm>
          </p:grpSpPr>
          <p:grpSp>
            <p:nvGrpSpPr>
              <p:cNvPr id="288" name="Group 287">
                <a:extLst>
                  <a:ext uri="{FF2B5EF4-FFF2-40B4-BE49-F238E27FC236}">
                    <a16:creationId xmlns:a16="http://schemas.microsoft.com/office/drawing/2014/main" id="{1097905E-355F-4D79-A908-B065F892ADC2}"/>
                  </a:ext>
                </a:extLst>
              </p:cNvPr>
              <p:cNvGrpSpPr/>
              <p:nvPr/>
            </p:nvGrpSpPr>
            <p:grpSpPr>
              <a:xfrm>
                <a:off x="5359186" y="2380782"/>
                <a:ext cx="3098528" cy="2026757"/>
                <a:chOff x="4976743" y="2304507"/>
                <a:chExt cx="5378121" cy="2138485"/>
              </a:xfrm>
            </p:grpSpPr>
            <p:sp>
              <p:nvSpPr>
                <p:cNvPr id="323" name="Rounded Rectangle 104">
                  <a:extLst>
                    <a:ext uri="{FF2B5EF4-FFF2-40B4-BE49-F238E27FC236}">
                      <a16:creationId xmlns:a16="http://schemas.microsoft.com/office/drawing/2014/main" id="{AB5FFF61-9AC1-4033-8432-C342E15A92BB}"/>
                    </a:ext>
                  </a:extLst>
                </p:cNvPr>
                <p:cNvSpPr/>
                <p:nvPr/>
              </p:nvSpPr>
              <p:spPr>
                <a:xfrm>
                  <a:off x="4976743" y="2304507"/>
                  <a:ext cx="5378121" cy="2138485"/>
                </a:xfrm>
                <a:prstGeom prst="roundRect">
                  <a:avLst>
                    <a:gd name="adj" fmla="val 1689"/>
                  </a:avLst>
                </a:prstGeom>
                <a:solidFill>
                  <a:srgbClr val="FFFFFF"/>
                </a:solidFill>
                <a:ln w="28575" cap="flat" cmpd="sng" algn="ctr">
                  <a:solidFill>
                    <a:srgbClr val="059DBF"/>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24" name="Group 323">
                  <a:extLst>
                    <a:ext uri="{FF2B5EF4-FFF2-40B4-BE49-F238E27FC236}">
                      <a16:creationId xmlns:a16="http://schemas.microsoft.com/office/drawing/2014/main" id="{95631A37-C789-407F-B16B-B1902810DDBF}"/>
                    </a:ext>
                  </a:extLst>
                </p:cNvPr>
                <p:cNvGrpSpPr/>
                <p:nvPr/>
              </p:nvGrpSpPr>
              <p:grpSpPr>
                <a:xfrm>
                  <a:off x="5187229" y="2656002"/>
                  <a:ext cx="4975946" cy="1668027"/>
                  <a:chOff x="5148521" y="2652666"/>
                  <a:chExt cx="4975946" cy="1668027"/>
                </a:xfrm>
              </p:grpSpPr>
              <p:sp>
                <p:nvSpPr>
                  <p:cNvPr id="325" name="Rounded Rectangle 106">
                    <a:extLst>
                      <a:ext uri="{FF2B5EF4-FFF2-40B4-BE49-F238E27FC236}">
                        <a16:creationId xmlns:a16="http://schemas.microsoft.com/office/drawing/2014/main" id="{FA5E3E44-D586-4B6B-9F46-1F1172B2BB18}"/>
                      </a:ext>
                    </a:extLst>
                  </p:cNvPr>
                  <p:cNvSpPr/>
                  <p:nvPr/>
                </p:nvSpPr>
                <p:spPr>
                  <a:xfrm>
                    <a:off x="5148521" y="2652666"/>
                    <a:ext cx="1514288" cy="1656426"/>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6" name="Rounded Rectangle 107">
                    <a:extLst>
                      <a:ext uri="{FF2B5EF4-FFF2-40B4-BE49-F238E27FC236}">
                        <a16:creationId xmlns:a16="http://schemas.microsoft.com/office/drawing/2014/main" id="{1ECC90D9-EF65-4104-B2BF-A931A9E6796A}"/>
                      </a:ext>
                    </a:extLst>
                  </p:cNvPr>
                  <p:cNvSpPr/>
                  <p:nvPr/>
                </p:nvSpPr>
                <p:spPr>
                  <a:xfrm>
                    <a:off x="6879350" y="2652666"/>
                    <a:ext cx="1514288" cy="166802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7" name="Rounded Rectangle 108">
                    <a:extLst>
                      <a:ext uri="{FF2B5EF4-FFF2-40B4-BE49-F238E27FC236}">
                        <a16:creationId xmlns:a16="http://schemas.microsoft.com/office/drawing/2014/main" id="{DBB7890A-2E22-4138-B3A3-27B9BA20C49A}"/>
                      </a:ext>
                    </a:extLst>
                  </p:cNvPr>
                  <p:cNvSpPr/>
                  <p:nvPr/>
                </p:nvSpPr>
                <p:spPr>
                  <a:xfrm>
                    <a:off x="8610179" y="2652666"/>
                    <a:ext cx="1514288" cy="166802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pic>
            <p:nvPicPr>
              <p:cNvPr id="289" name="Picture 288">
                <a:extLst>
                  <a:ext uri="{FF2B5EF4-FFF2-40B4-BE49-F238E27FC236}">
                    <a16:creationId xmlns:a16="http://schemas.microsoft.com/office/drawing/2014/main" id="{F45EF809-C74F-4FEB-8B28-97A16CBD8F1B}"/>
                  </a:ext>
                </a:extLst>
              </p:cNvPr>
              <p:cNvPicPr>
                <a:picLocks noChangeAspect="1"/>
              </p:cNvPicPr>
              <p:nvPr/>
            </p:nvPicPr>
            <p:blipFill>
              <a:blip r:embed="rId9"/>
              <a:stretch>
                <a:fillRect/>
              </a:stretch>
            </p:blipFill>
            <p:spPr>
              <a:xfrm>
                <a:off x="5830592" y="2824782"/>
                <a:ext cx="183706" cy="183706"/>
              </a:xfrm>
              <a:prstGeom prst="rect">
                <a:avLst/>
              </a:prstGeom>
            </p:spPr>
          </p:pic>
          <p:pic>
            <p:nvPicPr>
              <p:cNvPr id="290" name="Picture 289">
                <a:extLst>
                  <a:ext uri="{FF2B5EF4-FFF2-40B4-BE49-F238E27FC236}">
                    <a16:creationId xmlns:a16="http://schemas.microsoft.com/office/drawing/2014/main" id="{FC32DB46-0FCC-4332-BAA0-7BEF14A4AABE}"/>
                  </a:ext>
                </a:extLst>
              </p:cNvPr>
              <p:cNvPicPr>
                <a:picLocks noChangeAspect="1"/>
              </p:cNvPicPr>
              <p:nvPr/>
            </p:nvPicPr>
            <p:blipFill>
              <a:blip r:embed="rId10"/>
              <a:stretch>
                <a:fillRect/>
              </a:stretch>
            </p:blipFill>
            <p:spPr>
              <a:xfrm>
                <a:off x="7791273" y="2810093"/>
                <a:ext cx="191241" cy="191241"/>
              </a:xfrm>
              <a:prstGeom prst="rect">
                <a:avLst/>
              </a:prstGeom>
            </p:spPr>
          </p:pic>
          <p:pic>
            <p:nvPicPr>
              <p:cNvPr id="291" name="Picture 290">
                <a:extLst>
                  <a:ext uri="{FF2B5EF4-FFF2-40B4-BE49-F238E27FC236}">
                    <a16:creationId xmlns:a16="http://schemas.microsoft.com/office/drawing/2014/main" id="{338E2073-7F9D-4A52-97A0-664B092A9EA6}"/>
                  </a:ext>
                </a:extLst>
              </p:cNvPr>
              <p:cNvPicPr>
                <a:picLocks noChangeAspect="1"/>
              </p:cNvPicPr>
              <p:nvPr/>
            </p:nvPicPr>
            <p:blipFill>
              <a:blip r:embed="rId11"/>
              <a:stretch>
                <a:fillRect/>
              </a:stretch>
            </p:blipFill>
            <p:spPr>
              <a:xfrm>
                <a:off x="6825596" y="2824784"/>
                <a:ext cx="197819" cy="197819"/>
              </a:xfrm>
              <a:prstGeom prst="rect">
                <a:avLst/>
              </a:prstGeom>
            </p:spPr>
          </p:pic>
          <p:sp>
            <p:nvSpPr>
              <p:cNvPr id="292" name="Object19">
                <a:extLst>
                  <a:ext uri="{FF2B5EF4-FFF2-40B4-BE49-F238E27FC236}">
                    <a16:creationId xmlns:a16="http://schemas.microsoft.com/office/drawing/2014/main" id="{93FFF972-CDF0-410B-BFBA-E8DF419B5596}"/>
                  </a:ext>
                </a:extLst>
              </p:cNvPr>
              <p:cNvSpPr/>
              <p:nvPr/>
            </p:nvSpPr>
            <p:spPr>
              <a:xfrm>
                <a:off x="5496993" y="2962084"/>
                <a:ext cx="850900" cy="425450"/>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Manage your devices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3" name="Object21">
                <a:extLst>
                  <a:ext uri="{FF2B5EF4-FFF2-40B4-BE49-F238E27FC236}">
                    <a16:creationId xmlns:a16="http://schemas.microsoft.com/office/drawing/2014/main" id="{EE334154-2B49-4B49-90CE-0EB61F764C1E}"/>
                  </a:ext>
                </a:extLst>
              </p:cNvPr>
              <p:cNvSpPr/>
              <p:nvPr/>
            </p:nvSpPr>
            <p:spPr>
              <a:xfrm>
                <a:off x="6521495" y="2962085"/>
                <a:ext cx="806016" cy="426321"/>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View and analyze device data</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4" name="Object23">
                <a:extLst>
                  <a:ext uri="{FF2B5EF4-FFF2-40B4-BE49-F238E27FC236}">
                    <a16:creationId xmlns:a16="http://schemas.microsoft.com/office/drawing/2014/main" id="{563BADC6-21AE-4757-A329-E8826A67824B}"/>
                  </a:ext>
                </a:extLst>
              </p:cNvPr>
              <p:cNvSpPr/>
              <p:nvPr/>
            </p:nvSpPr>
            <p:spPr>
              <a:xfrm>
                <a:off x="7532309" y="2954868"/>
                <a:ext cx="774700" cy="425450"/>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Secure data and devices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95" name="Group 294">
                <a:extLst>
                  <a:ext uri="{FF2B5EF4-FFF2-40B4-BE49-F238E27FC236}">
                    <a16:creationId xmlns:a16="http://schemas.microsoft.com/office/drawing/2014/main" id="{83C1AD1E-670F-44C0-9BEC-EF0B9E33235B}"/>
                  </a:ext>
                </a:extLst>
              </p:cNvPr>
              <p:cNvGrpSpPr/>
              <p:nvPr/>
            </p:nvGrpSpPr>
            <p:grpSpPr>
              <a:xfrm>
                <a:off x="5524025" y="3413554"/>
                <a:ext cx="804869" cy="731479"/>
                <a:chOff x="9647092" y="4421466"/>
                <a:chExt cx="1258468" cy="1097218"/>
              </a:xfrm>
            </p:grpSpPr>
            <p:sp>
              <p:nvSpPr>
                <p:cNvPr id="315" name="Rounded Rectangle 123">
                  <a:extLst>
                    <a:ext uri="{FF2B5EF4-FFF2-40B4-BE49-F238E27FC236}">
                      <a16:creationId xmlns:a16="http://schemas.microsoft.com/office/drawing/2014/main" id="{CAF74393-9075-4ACD-B4B0-706635645EE3}"/>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6" name="Object4">
                  <a:extLst>
                    <a:ext uri="{FF2B5EF4-FFF2-40B4-BE49-F238E27FC236}">
                      <a16:creationId xmlns:a16="http://schemas.microsoft.com/office/drawing/2014/main" id="{E47AFADE-4CEA-468C-93C4-EAA8CC316A4E}"/>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59DBF"/>
                      </a:solidFill>
                      <a:effectLst/>
                      <a:uLnTx/>
                      <a:uFillTx/>
                      <a:latin typeface="Segoe UI Semibold" pitchFamily="34" charset="0"/>
                      <a:ea typeface="Segoe UI Semibold" pitchFamily="34" charset="-122"/>
                      <a:cs typeface="Segoe UI Semibold" pitchFamily="34" charset="-120"/>
                    </a:rPr>
                    <a:t>Raw Data View</a:t>
                  </a:r>
                  <a:endParaRPr kumimoji="0" lang="en-US" sz="600" b="0" i="0" u="none" strike="noStrike" kern="0" cap="none" spc="0" normalizeH="0" baseline="0" noProof="0">
                    <a:ln>
                      <a:noFill/>
                    </a:ln>
                    <a:solidFill>
                      <a:srgbClr val="059DBF"/>
                    </a:solidFill>
                    <a:effectLst/>
                    <a:uLnTx/>
                    <a:uFillTx/>
                    <a:latin typeface="Calibri" panose="020F0502020204030204"/>
                    <a:ea typeface="+mn-ea"/>
                    <a:cs typeface="+mn-cs"/>
                  </a:endParaRPr>
                </a:p>
              </p:txBody>
            </p:sp>
            <p:sp>
              <p:nvSpPr>
                <p:cNvPr id="317" name="Rounded Rectangle 128">
                  <a:extLst>
                    <a:ext uri="{FF2B5EF4-FFF2-40B4-BE49-F238E27FC236}">
                      <a16:creationId xmlns:a16="http://schemas.microsoft.com/office/drawing/2014/main" id="{CEE7AE12-6875-4173-93AE-0A914E4ED96B}"/>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8" name="Object4">
                  <a:extLst>
                    <a:ext uri="{FF2B5EF4-FFF2-40B4-BE49-F238E27FC236}">
                      <a16:creationId xmlns:a16="http://schemas.microsoft.com/office/drawing/2014/main" id="{0B41666E-7841-49ED-B47C-9F60D335F7BC}"/>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Connectivity Status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9" name="Rounded Rectangle 130">
                  <a:extLst>
                    <a:ext uri="{FF2B5EF4-FFF2-40B4-BE49-F238E27FC236}">
                      <a16:creationId xmlns:a16="http://schemas.microsoft.com/office/drawing/2014/main" id="{3F507CDA-D69C-466A-9F06-968591990220}"/>
                    </a:ext>
                  </a:extLst>
                </p:cNvPr>
                <p:cNvSpPr/>
                <p:nvPr/>
              </p:nvSpPr>
              <p:spPr>
                <a:xfrm>
                  <a:off x="9647092" y="4993903"/>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20" name="Object4">
                  <a:extLst>
                    <a:ext uri="{FF2B5EF4-FFF2-40B4-BE49-F238E27FC236}">
                      <a16:creationId xmlns:a16="http://schemas.microsoft.com/office/drawing/2014/main" id="{64332873-B4DA-4764-A454-651C9481AC2B}"/>
                    </a:ext>
                  </a:extLst>
                </p:cNvPr>
                <p:cNvSpPr/>
                <p:nvPr/>
              </p:nvSpPr>
              <p:spPr>
                <a:xfrm>
                  <a:off x="9647092" y="5038513"/>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Device Modeling</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1" name="Rounded Rectangle 132">
                  <a:extLst>
                    <a:ext uri="{FF2B5EF4-FFF2-40B4-BE49-F238E27FC236}">
                      <a16:creationId xmlns:a16="http://schemas.microsoft.com/office/drawing/2014/main" id="{BE4CDF8D-68C0-44DD-A475-45F8A7AD92E8}"/>
                    </a:ext>
                  </a:extLst>
                </p:cNvPr>
                <p:cNvSpPr/>
                <p:nvPr/>
              </p:nvSpPr>
              <p:spPr>
                <a:xfrm>
                  <a:off x="9647092" y="5279440"/>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22" name="Object4">
                  <a:extLst>
                    <a:ext uri="{FF2B5EF4-FFF2-40B4-BE49-F238E27FC236}">
                      <a16:creationId xmlns:a16="http://schemas.microsoft.com/office/drawing/2014/main" id="{BE5A7DB0-EDE6-40A6-AC77-4F1EB7F427DC}"/>
                    </a:ext>
                  </a:extLst>
                </p:cNvPr>
                <p:cNvSpPr/>
                <p:nvPr/>
              </p:nvSpPr>
              <p:spPr>
                <a:xfrm>
                  <a:off x="9647092" y="5324050"/>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Jobs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96" name="Group 295">
                <a:extLst>
                  <a:ext uri="{FF2B5EF4-FFF2-40B4-BE49-F238E27FC236}">
                    <a16:creationId xmlns:a16="http://schemas.microsoft.com/office/drawing/2014/main" id="{483DD94E-9522-4980-8391-5C28BE29AF5E}"/>
                  </a:ext>
                </a:extLst>
              </p:cNvPr>
              <p:cNvGrpSpPr/>
              <p:nvPr/>
            </p:nvGrpSpPr>
            <p:grpSpPr>
              <a:xfrm>
                <a:off x="6511432" y="3413555"/>
                <a:ext cx="804869" cy="541121"/>
                <a:chOff x="9647092" y="4421466"/>
                <a:chExt cx="1258468" cy="811681"/>
              </a:xfrm>
            </p:grpSpPr>
            <p:sp>
              <p:nvSpPr>
                <p:cNvPr id="309" name="Rounded Rectangle 151">
                  <a:extLst>
                    <a:ext uri="{FF2B5EF4-FFF2-40B4-BE49-F238E27FC236}">
                      <a16:creationId xmlns:a16="http://schemas.microsoft.com/office/drawing/2014/main" id="{1658339D-3A84-486B-8011-F92B012A131F}"/>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0" name="Object4">
                  <a:extLst>
                    <a:ext uri="{FF2B5EF4-FFF2-40B4-BE49-F238E27FC236}">
                      <a16:creationId xmlns:a16="http://schemas.microsoft.com/office/drawing/2014/main" id="{E9A42D53-F311-48F9-83FF-BC2D46FEF56B}"/>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59DBF"/>
                      </a:solidFill>
                      <a:effectLst/>
                      <a:uLnTx/>
                      <a:uFillTx/>
                      <a:latin typeface="Segoe UI Semibold" pitchFamily="34" charset="0"/>
                      <a:ea typeface="Segoe UI Semibold" pitchFamily="34" charset="-122"/>
                      <a:cs typeface="Segoe UI Semibold" pitchFamily="34" charset="-120"/>
                    </a:rPr>
                    <a:t>Dashboards</a:t>
                  </a:r>
                  <a:endParaRPr kumimoji="0" lang="en-US" sz="600" b="0" i="0" u="none" strike="noStrike" kern="0" cap="none" spc="0" normalizeH="0" baseline="0" noProof="0">
                    <a:ln>
                      <a:noFill/>
                    </a:ln>
                    <a:solidFill>
                      <a:srgbClr val="059DBF"/>
                    </a:solidFill>
                    <a:effectLst/>
                    <a:uLnTx/>
                    <a:uFillTx/>
                    <a:latin typeface="Calibri" panose="020F0502020204030204"/>
                    <a:ea typeface="+mn-ea"/>
                    <a:cs typeface="+mn-cs"/>
                  </a:endParaRPr>
                </a:p>
              </p:txBody>
            </p:sp>
            <p:sp>
              <p:nvSpPr>
                <p:cNvPr id="311" name="Rounded Rectangle 153">
                  <a:extLst>
                    <a:ext uri="{FF2B5EF4-FFF2-40B4-BE49-F238E27FC236}">
                      <a16:creationId xmlns:a16="http://schemas.microsoft.com/office/drawing/2014/main" id="{3D579F78-2C4A-4871-8C2D-EF384CC78FDD}"/>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2" name="Object4">
                  <a:extLst>
                    <a:ext uri="{FF2B5EF4-FFF2-40B4-BE49-F238E27FC236}">
                      <a16:creationId xmlns:a16="http://schemas.microsoft.com/office/drawing/2014/main" id="{451A472C-8383-437A-988C-FF1CB717ECA6}"/>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Analytics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3" name="Rounded Rectangle 155">
                  <a:extLst>
                    <a:ext uri="{FF2B5EF4-FFF2-40B4-BE49-F238E27FC236}">
                      <a16:creationId xmlns:a16="http://schemas.microsoft.com/office/drawing/2014/main" id="{496BB86A-2384-4D89-8C93-AD9B2EB55BC0}"/>
                    </a:ext>
                  </a:extLst>
                </p:cNvPr>
                <p:cNvSpPr/>
                <p:nvPr/>
              </p:nvSpPr>
              <p:spPr>
                <a:xfrm>
                  <a:off x="9647092" y="4993903"/>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4" name="Object4">
                  <a:extLst>
                    <a:ext uri="{FF2B5EF4-FFF2-40B4-BE49-F238E27FC236}">
                      <a16:creationId xmlns:a16="http://schemas.microsoft.com/office/drawing/2014/main" id="{6931A633-33AA-4A9B-92D7-39B0A169B16E}"/>
                    </a:ext>
                  </a:extLst>
                </p:cNvPr>
                <p:cNvSpPr/>
                <p:nvPr/>
              </p:nvSpPr>
              <p:spPr>
                <a:xfrm>
                  <a:off x="9647092" y="5038513"/>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Rules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97" name="Group 296">
                <a:extLst>
                  <a:ext uri="{FF2B5EF4-FFF2-40B4-BE49-F238E27FC236}">
                    <a16:creationId xmlns:a16="http://schemas.microsoft.com/office/drawing/2014/main" id="{A0F16869-169C-40F9-A544-FE54C7A4B5F1}"/>
                  </a:ext>
                </a:extLst>
              </p:cNvPr>
              <p:cNvGrpSpPr/>
              <p:nvPr/>
            </p:nvGrpSpPr>
            <p:grpSpPr>
              <a:xfrm>
                <a:off x="7508624" y="3419910"/>
                <a:ext cx="804869" cy="349853"/>
                <a:chOff x="9647092" y="4421466"/>
                <a:chExt cx="1258468" cy="524780"/>
              </a:xfrm>
            </p:grpSpPr>
            <p:sp>
              <p:nvSpPr>
                <p:cNvPr id="305" name="Rounded Rectangle 160">
                  <a:extLst>
                    <a:ext uri="{FF2B5EF4-FFF2-40B4-BE49-F238E27FC236}">
                      <a16:creationId xmlns:a16="http://schemas.microsoft.com/office/drawing/2014/main" id="{DD950A8C-A284-4FA7-8806-558E633291FF}"/>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06" name="Object4">
                  <a:extLst>
                    <a:ext uri="{FF2B5EF4-FFF2-40B4-BE49-F238E27FC236}">
                      <a16:creationId xmlns:a16="http://schemas.microsoft.com/office/drawing/2014/main" id="{44DDEC1D-878E-45A0-B348-7DF711BFE100}"/>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User Mgmt</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 name="Rounded Rectangle 162">
                  <a:extLst>
                    <a:ext uri="{FF2B5EF4-FFF2-40B4-BE49-F238E27FC236}">
                      <a16:creationId xmlns:a16="http://schemas.microsoft.com/office/drawing/2014/main" id="{2F40315C-D41C-4590-8FBC-C6D95BA42AB9}"/>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08" name="Object4">
                  <a:extLst>
                    <a:ext uri="{FF2B5EF4-FFF2-40B4-BE49-F238E27FC236}">
                      <a16:creationId xmlns:a16="http://schemas.microsoft.com/office/drawing/2014/main" id="{D1440F1A-4E12-4F73-B1BE-FDF7503E1984}"/>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Organizations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98" name="Rounded Rectangle 104">
                <a:extLst>
                  <a:ext uri="{FF2B5EF4-FFF2-40B4-BE49-F238E27FC236}">
                    <a16:creationId xmlns:a16="http://schemas.microsoft.com/office/drawing/2014/main" id="{DF03A6A3-3420-40DD-B15B-B0205823DBEB}"/>
                  </a:ext>
                </a:extLst>
              </p:cNvPr>
              <p:cNvSpPr/>
              <p:nvPr/>
            </p:nvSpPr>
            <p:spPr>
              <a:xfrm>
                <a:off x="5359186" y="2381658"/>
                <a:ext cx="3098528" cy="207738"/>
              </a:xfrm>
              <a:prstGeom prst="roundRect">
                <a:avLst>
                  <a:gd name="adj" fmla="val 6239"/>
                </a:avLst>
              </a:prstGeom>
              <a:solidFill>
                <a:srgbClr val="059DBF"/>
              </a:solidFill>
              <a:ln w="28575" cap="flat" cmpd="sng" algn="ctr">
                <a:solidFill>
                  <a:srgbClr val="059DBF"/>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SaaS Environment</a:t>
                </a:r>
              </a:p>
            </p:txBody>
          </p:sp>
          <p:grpSp>
            <p:nvGrpSpPr>
              <p:cNvPr id="299" name="Group 298">
                <a:extLst>
                  <a:ext uri="{FF2B5EF4-FFF2-40B4-BE49-F238E27FC236}">
                    <a16:creationId xmlns:a16="http://schemas.microsoft.com/office/drawing/2014/main" id="{880C15E6-29EA-43FB-AB0F-CD98618C991B}"/>
                  </a:ext>
                </a:extLst>
              </p:cNvPr>
              <p:cNvGrpSpPr/>
              <p:nvPr/>
            </p:nvGrpSpPr>
            <p:grpSpPr>
              <a:xfrm>
                <a:off x="5889670" y="2060054"/>
                <a:ext cx="2048392" cy="272250"/>
                <a:chOff x="5749408" y="2066315"/>
                <a:chExt cx="2048392" cy="272250"/>
              </a:xfrm>
            </p:grpSpPr>
            <p:sp>
              <p:nvSpPr>
                <p:cNvPr id="301" name="Rounded Rectangle 44">
                  <a:extLst>
                    <a:ext uri="{FF2B5EF4-FFF2-40B4-BE49-F238E27FC236}">
                      <a16:creationId xmlns:a16="http://schemas.microsoft.com/office/drawing/2014/main" id="{ED1A00A5-0423-4D95-B33C-A36FCD7E555F}"/>
                    </a:ext>
                  </a:extLst>
                </p:cNvPr>
                <p:cNvSpPr/>
                <p:nvPr/>
              </p:nvSpPr>
              <p:spPr>
                <a:xfrm>
                  <a:off x="6571657" y="2066462"/>
                  <a:ext cx="1226143" cy="27210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l" defTabSz="609660" rtl="0" eaLnBrk="1" fontAlgn="auto" latinLnBrk="0" hangingPunct="1">
                    <a:lnSpc>
                      <a:spcPts val="1129"/>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  </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2" name="Group 301">
                  <a:extLst>
                    <a:ext uri="{FF2B5EF4-FFF2-40B4-BE49-F238E27FC236}">
                      <a16:creationId xmlns:a16="http://schemas.microsoft.com/office/drawing/2014/main" id="{3F2CE531-F30A-42DB-8CE6-AE68343CA0C5}"/>
                    </a:ext>
                  </a:extLst>
                </p:cNvPr>
                <p:cNvGrpSpPr/>
                <p:nvPr/>
              </p:nvGrpSpPr>
              <p:grpSpPr>
                <a:xfrm>
                  <a:off x="5749408" y="2066315"/>
                  <a:ext cx="1956546" cy="272103"/>
                  <a:chOff x="5749408" y="2066315"/>
                  <a:chExt cx="1956546" cy="272103"/>
                </a:xfrm>
              </p:grpSpPr>
              <p:sp>
                <p:nvSpPr>
                  <p:cNvPr id="303" name="Rounded Rectangle 44">
                    <a:extLst>
                      <a:ext uri="{FF2B5EF4-FFF2-40B4-BE49-F238E27FC236}">
                        <a16:creationId xmlns:a16="http://schemas.microsoft.com/office/drawing/2014/main" id="{98C9637B-A289-4C71-853D-CA86072B36D1}"/>
                      </a:ext>
                    </a:extLst>
                  </p:cNvPr>
                  <p:cNvSpPr/>
                  <p:nvPr/>
                </p:nvSpPr>
                <p:spPr>
                  <a:xfrm>
                    <a:off x="5749408" y="2066315"/>
                    <a:ext cx="1058303" cy="27210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r" defTabSz="609660" rtl="0" eaLnBrk="1" fontAlgn="auto" latinLnBrk="0" hangingPunct="1">
                      <a:lnSpc>
                        <a:spcPts val="1129"/>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Management</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TextBox 303">
                    <a:extLst>
                      <a:ext uri="{FF2B5EF4-FFF2-40B4-BE49-F238E27FC236}">
                        <a16:creationId xmlns:a16="http://schemas.microsoft.com/office/drawing/2014/main" id="{1329EA5D-15C5-4C0E-9BEF-6396C3615061}"/>
                      </a:ext>
                    </a:extLst>
                  </p:cNvPr>
                  <p:cNvSpPr txBox="1"/>
                  <p:nvPr/>
                </p:nvSpPr>
                <p:spPr>
                  <a:xfrm>
                    <a:off x="6647651" y="2081620"/>
                    <a:ext cx="1058303" cy="2358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mn-ea"/>
                        <a:cs typeface="Segoe UI Semibold" pitchFamily="34" charset="-120"/>
                      </a:rPr>
                      <a:t>Web Experience</a:t>
                    </a:r>
                  </a:p>
                </p:txBody>
              </p:sp>
            </p:grpSp>
          </p:grpSp>
          <p:sp>
            <p:nvSpPr>
              <p:cNvPr id="300" name="TextBox 299">
                <a:extLst>
                  <a:ext uri="{FF2B5EF4-FFF2-40B4-BE49-F238E27FC236}">
                    <a16:creationId xmlns:a16="http://schemas.microsoft.com/office/drawing/2014/main" id="{12FC9F5D-4D09-482E-91BE-0357F52AF3D1}"/>
                  </a:ext>
                </a:extLst>
              </p:cNvPr>
              <p:cNvSpPr txBox="1"/>
              <p:nvPr/>
            </p:nvSpPr>
            <p:spPr>
              <a:xfrm>
                <a:off x="6303309" y="2971800"/>
                <a:ext cx="914400" cy="2827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C3C41"/>
                  </a:solidFill>
                  <a:effectLst/>
                  <a:uLnTx/>
                  <a:uFillTx/>
                  <a:latin typeface="Segoe UI"/>
                  <a:ea typeface="+mn-ea"/>
                  <a:cs typeface="+mn-cs"/>
                </a:endParaRPr>
              </a:p>
            </p:txBody>
          </p:sp>
        </p:grpSp>
        <p:cxnSp>
          <p:nvCxnSpPr>
            <p:cNvPr id="286" name="Straight Arrow Connector 285">
              <a:extLst>
                <a:ext uri="{FF2B5EF4-FFF2-40B4-BE49-F238E27FC236}">
                  <a16:creationId xmlns:a16="http://schemas.microsoft.com/office/drawing/2014/main" id="{D626EE81-9DA4-4DFD-AF41-D558B82349A0}"/>
                </a:ext>
              </a:extLst>
            </p:cNvPr>
            <p:cNvCxnSpPr>
              <a:cxnSpLocks/>
            </p:cNvCxnSpPr>
            <p:nvPr/>
          </p:nvCxnSpPr>
          <p:spPr>
            <a:xfrm>
              <a:off x="5540375" y="5295017"/>
              <a:ext cx="287161" cy="0"/>
            </a:xfrm>
            <a:prstGeom prst="straightConnector1">
              <a:avLst/>
            </a:prstGeom>
            <a:noFill/>
            <a:ln w="25400" cap="flat" cmpd="sng" algn="ctr">
              <a:solidFill>
                <a:srgbClr val="059DBF"/>
              </a:solidFill>
              <a:prstDash val="sysDot"/>
              <a:headEnd type="none" w="med" len="sm"/>
              <a:tailEnd type="triangle" w="lg" len="med"/>
            </a:ln>
            <a:effectLst/>
          </p:spPr>
        </p:cxnSp>
        <p:cxnSp>
          <p:nvCxnSpPr>
            <p:cNvPr id="287" name="Straight Arrow Connector 286">
              <a:extLst>
                <a:ext uri="{FF2B5EF4-FFF2-40B4-BE49-F238E27FC236}">
                  <a16:creationId xmlns:a16="http://schemas.microsoft.com/office/drawing/2014/main" id="{4708343B-700D-4401-A3E1-46A495D69262}"/>
                </a:ext>
              </a:extLst>
            </p:cNvPr>
            <p:cNvCxnSpPr>
              <a:cxnSpLocks/>
            </p:cNvCxnSpPr>
            <p:nvPr/>
          </p:nvCxnSpPr>
          <p:spPr>
            <a:xfrm>
              <a:off x="5296920" y="4054516"/>
              <a:ext cx="188407" cy="0"/>
            </a:xfrm>
            <a:prstGeom prst="straightConnector1">
              <a:avLst/>
            </a:prstGeom>
            <a:noFill/>
            <a:ln w="25400" cap="flat" cmpd="sng" algn="ctr">
              <a:solidFill>
                <a:srgbClr val="059DBF"/>
              </a:solidFill>
              <a:prstDash val="sysDot"/>
              <a:headEnd type="none" w="med" len="sm"/>
              <a:tailEnd type="none" w="lg" len="med"/>
            </a:ln>
            <a:effectLst/>
          </p:spPr>
        </p:cxnSp>
      </p:grpSp>
      <p:grpSp>
        <p:nvGrpSpPr>
          <p:cNvPr id="155" name="Group 154">
            <a:extLst>
              <a:ext uri="{FF2B5EF4-FFF2-40B4-BE49-F238E27FC236}">
                <a16:creationId xmlns:a16="http://schemas.microsoft.com/office/drawing/2014/main" id="{B4E02E89-02A3-4EF2-95A3-B3D7BF0D96C9}"/>
              </a:ext>
            </a:extLst>
          </p:cNvPr>
          <p:cNvGrpSpPr/>
          <p:nvPr/>
        </p:nvGrpSpPr>
        <p:grpSpPr>
          <a:xfrm>
            <a:off x="321757" y="1838703"/>
            <a:ext cx="2560320" cy="3968028"/>
            <a:chOff x="734899" y="1899663"/>
            <a:chExt cx="2668689" cy="3968028"/>
          </a:xfrm>
        </p:grpSpPr>
        <p:sp>
          <p:nvSpPr>
            <p:cNvPr id="156" name="Rectangle 155">
              <a:extLst>
                <a:ext uri="{FF2B5EF4-FFF2-40B4-BE49-F238E27FC236}">
                  <a16:creationId xmlns:a16="http://schemas.microsoft.com/office/drawing/2014/main" id="{2C7A0B22-22ED-43F0-8A5A-1B9178980818}"/>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33448E6B-FC09-43D2-970D-B0FCF82CA74A}"/>
                </a:ext>
              </a:extLst>
            </p:cNvPr>
            <p:cNvGrpSpPr/>
            <p:nvPr/>
          </p:nvGrpSpPr>
          <p:grpSpPr>
            <a:xfrm>
              <a:off x="1951590" y="2257686"/>
              <a:ext cx="1377327" cy="326760"/>
              <a:chOff x="969318" y="1083096"/>
              <a:chExt cx="1377327" cy="326760"/>
            </a:xfrm>
          </p:grpSpPr>
          <p:sp>
            <p:nvSpPr>
              <p:cNvPr id="183" name="TextBox 182">
                <a:extLst>
                  <a:ext uri="{FF2B5EF4-FFF2-40B4-BE49-F238E27FC236}">
                    <a16:creationId xmlns:a16="http://schemas.microsoft.com/office/drawing/2014/main" id="{5DE083A2-EBF1-4AD3-B3EF-AC83C7F6DEC1}"/>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84" name="Leaf" title="Icon of a leaf">
                <a:extLst>
                  <a:ext uri="{FF2B5EF4-FFF2-40B4-BE49-F238E27FC236}">
                    <a16:creationId xmlns:a16="http://schemas.microsoft.com/office/drawing/2014/main" id="{1379394E-A314-4027-B814-8C19AE2BBF00}"/>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1644EA2F-CB8C-4435-A272-F1E0A63EF50B}"/>
                </a:ext>
              </a:extLst>
            </p:cNvPr>
            <p:cNvGrpSpPr/>
            <p:nvPr/>
          </p:nvGrpSpPr>
          <p:grpSpPr>
            <a:xfrm>
              <a:off x="1941414" y="2998914"/>
              <a:ext cx="1450561" cy="314066"/>
              <a:chOff x="896084" y="1713107"/>
              <a:chExt cx="1450561" cy="314066"/>
            </a:xfrm>
          </p:grpSpPr>
          <p:sp>
            <p:nvSpPr>
              <p:cNvPr id="181" name="TextBox 180">
                <a:extLst>
                  <a:ext uri="{FF2B5EF4-FFF2-40B4-BE49-F238E27FC236}">
                    <a16:creationId xmlns:a16="http://schemas.microsoft.com/office/drawing/2014/main" id="{E54B8952-3288-4693-9D30-DD808B9FA520}"/>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82" name="people_2" title="Icon of three people with an arrow above them pointing down">
                <a:extLst>
                  <a:ext uri="{FF2B5EF4-FFF2-40B4-BE49-F238E27FC236}">
                    <a16:creationId xmlns:a16="http://schemas.microsoft.com/office/drawing/2014/main" id="{876D525A-EDDD-4B43-BC18-76D3F2FEAC4C}"/>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B89DF34E-5518-4780-A8EF-44F45494C2EF}"/>
                </a:ext>
              </a:extLst>
            </p:cNvPr>
            <p:cNvGrpSpPr/>
            <p:nvPr/>
          </p:nvGrpSpPr>
          <p:grpSpPr>
            <a:xfrm>
              <a:off x="1049542" y="2634647"/>
              <a:ext cx="1413605" cy="314066"/>
              <a:chOff x="933040" y="2355696"/>
              <a:chExt cx="1413605" cy="314066"/>
            </a:xfrm>
          </p:grpSpPr>
          <p:pic>
            <p:nvPicPr>
              <p:cNvPr id="179" name="Picture 178">
                <a:extLst>
                  <a:ext uri="{FF2B5EF4-FFF2-40B4-BE49-F238E27FC236}">
                    <a16:creationId xmlns:a16="http://schemas.microsoft.com/office/drawing/2014/main" id="{B033527B-2660-4131-856D-CEAF0E9577D7}"/>
                  </a:ext>
                </a:extLst>
              </p:cNvPr>
              <p:cNvPicPr>
                <a:picLocks noChangeAspect="1"/>
              </p:cNvPicPr>
              <p:nvPr/>
            </p:nvPicPr>
            <p:blipFill>
              <a:blip r:embed="rId12">
                <a:biLevel thresh="50000"/>
                <a:extLst>
                  <a:ext uri="{BEBA8EAE-BF5A-486C-A8C5-ECC9F3942E4B}">
                    <a14:imgProps xmlns:a14="http://schemas.microsoft.com/office/drawing/2010/main">
                      <a14:imgLayer r:embed="rId13">
                        <a14:imgEffect>
                          <a14:brightnessContrast contrast="-20000"/>
                        </a14:imgEffect>
                      </a14:imgLayer>
                    </a14:imgProps>
                  </a:ext>
                </a:extLst>
              </a:blip>
              <a:stretch>
                <a:fillRect/>
              </a:stretch>
            </p:blipFill>
            <p:spPr>
              <a:xfrm>
                <a:off x="933040" y="2369317"/>
                <a:ext cx="182880" cy="300445"/>
              </a:xfrm>
              <a:prstGeom prst="rect">
                <a:avLst/>
              </a:prstGeom>
            </p:spPr>
          </p:pic>
          <p:sp>
            <p:nvSpPr>
              <p:cNvPr id="180" name="TextBox 179">
                <a:extLst>
                  <a:ext uri="{FF2B5EF4-FFF2-40B4-BE49-F238E27FC236}">
                    <a16:creationId xmlns:a16="http://schemas.microsoft.com/office/drawing/2014/main" id="{4807505A-CEA0-4619-AFA7-03FD982CD255}"/>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161" name="Group 160">
              <a:extLst>
                <a:ext uri="{FF2B5EF4-FFF2-40B4-BE49-F238E27FC236}">
                  <a16:creationId xmlns:a16="http://schemas.microsoft.com/office/drawing/2014/main" id="{9784E3D6-D170-4C8F-BA4F-6255DEC5839C}"/>
                </a:ext>
              </a:extLst>
            </p:cNvPr>
            <p:cNvGrpSpPr/>
            <p:nvPr/>
          </p:nvGrpSpPr>
          <p:grpSpPr>
            <a:xfrm>
              <a:off x="1019096" y="3363181"/>
              <a:ext cx="1444051" cy="307777"/>
              <a:chOff x="902594" y="2991996"/>
              <a:chExt cx="1444051" cy="307777"/>
            </a:xfrm>
          </p:grpSpPr>
          <p:sp>
            <p:nvSpPr>
              <p:cNvPr id="177" name="SecurityCamera_EB35" title="Icon of a security camera">
                <a:extLst>
                  <a:ext uri="{FF2B5EF4-FFF2-40B4-BE49-F238E27FC236}">
                    <a16:creationId xmlns:a16="http://schemas.microsoft.com/office/drawing/2014/main" id="{C6DE8130-2C2E-4B0C-AD7D-DC6F895B9EE4}"/>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8" name="TextBox 177">
                <a:extLst>
                  <a:ext uri="{FF2B5EF4-FFF2-40B4-BE49-F238E27FC236}">
                    <a16:creationId xmlns:a16="http://schemas.microsoft.com/office/drawing/2014/main" id="{B796F614-9492-4EE8-93A3-AB74162D9F4C}"/>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162" name="Group 161">
              <a:extLst>
                <a:ext uri="{FF2B5EF4-FFF2-40B4-BE49-F238E27FC236}">
                  <a16:creationId xmlns:a16="http://schemas.microsoft.com/office/drawing/2014/main" id="{E8908F7D-5B3B-46C6-BED9-127AF0C28324}"/>
                </a:ext>
              </a:extLst>
            </p:cNvPr>
            <p:cNvGrpSpPr/>
            <p:nvPr/>
          </p:nvGrpSpPr>
          <p:grpSpPr>
            <a:xfrm>
              <a:off x="1912553" y="3721159"/>
              <a:ext cx="1469410" cy="307777"/>
              <a:chOff x="877235" y="3308256"/>
              <a:chExt cx="1469410" cy="307777"/>
            </a:xfrm>
          </p:grpSpPr>
          <p:pic>
            <p:nvPicPr>
              <p:cNvPr id="175" name="Picture 2" descr="Image result for elevator icon PNG">
                <a:extLst>
                  <a:ext uri="{FF2B5EF4-FFF2-40B4-BE49-F238E27FC236}">
                    <a16:creationId xmlns:a16="http://schemas.microsoft.com/office/drawing/2014/main" id="{3FD527DE-4E35-4E50-A3D9-C2C7C309C83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76" name="TextBox 175">
                <a:extLst>
                  <a:ext uri="{FF2B5EF4-FFF2-40B4-BE49-F238E27FC236}">
                    <a16:creationId xmlns:a16="http://schemas.microsoft.com/office/drawing/2014/main" id="{9808ADBD-386F-4043-8C77-632CD93E29B8}"/>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163" name="Group 162">
              <a:extLst>
                <a:ext uri="{FF2B5EF4-FFF2-40B4-BE49-F238E27FC236}">
                  <a16:creationId xmlns:a16="http://schemas.microsoft.com/office/drawing/2014/main" id="{ECE094AC-E991-41D3-ABDA-8A63E78F4CE8}"/>
                </a:ext>
              </a:extLst>
            </p:cNvPr>
            <p:cNvGrpSpPr/>
            <p:nvPr/>
          </p:nvGrpSpPr>
          <p:grpSpPr>
            <a:xfrm>
              <a:off x="998985" y="4810016"/>
              <a:ext cx="1384892" cy="307777"/>
              <a:chOff x="961753" y="5537196"/>
              <a:chExt cx="1384892" cy="307777"/>
            </a:xfrm>
          </p:grpSpPr>
          <p:sp>
            <p:nvSpPr>
              <p:cNvPr id="173" name="light" title="Icon of a lightbulb">
                <a:extLst>
                  <a:ext uri="{FF2B5EF4-FFF2-40B4-BE49-F238E27FC236}">
                    <a16:creationId xmlns:a16="http://schemas.microsoft.com/office/drawing/2014/main" id="{B9BB598B-8497-4142-A5D1-18B9F70AE8B3}"/>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444292BE-C9EC-40C4-BBA7-D40B0A36716F}"/>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164" name="Group 163">
              <a:extLst>
                <a:ext uri="{FF2B5EF4-FFF2-40B4-BE49-F238E27FC236}">
                  <a16:creationId xmlns:a16="http://schemas.microsoft.com/office/drawing/2014/main" id="{8EAB8E1E-7152-4D0D-9675-9DFDBE24F410}"/>
                </a:ext>
              </a:extLst>
            </p:cNvPr>
            <p:cNvGrpSpPr/>
            <p:nvPr/>
          </p:nvGrpSpPr>
          <p:grpSpPr>
            <a:xfrm>
              <a:off x="1907493" y="4437115"/>
              <a:ext cx="1431610" cy="322700"/>
              <a:chOff x="915035" y="4885973"/>
              <a:chExt cx="1431610" cy="322700"/>
            </a:xfrm>
          </p:grpSpPr>
          <p:sp>
            <p:nvSpPr>
              <p:cNvPr id="171" name="TextBox 170">
                <a:extLst>
                  <a:ext uri="{FF2B5EF4-FFF2-40B4-BE49-F238E27FC236}">
                    <a16:creationId xmlns:a16="http://schemas.microsoft.com/office/drawing/2014/main" id="{0606805A-6C3B-4E8A-AF86-87C13CF32477}"/>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172" name="Graphic 171" descr="Factory outline">
                <a:extLst>
                  <a:ext uri="{FF2B5EF4-FFF2-40B4-BE49-F238E27FC236}">
                    <a16:creationId xmlns:a16="http://schemas.microsoft.com/office/drawing/2014/main" id="{D9CFADA7-F324-4293-B0DD-AC1B3AD7EBF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5035" y="4885973"/>
                <a:ext cx="274320" cy="274320"/>
              </a:xfrm>
              <a:prstGeom prst="rect">
                <a:avLst/>
              </a:prstGeom>
            </p:spPr>
          </p:pic>
        </p:grpSp>
        <p:grpSp>
          <p:nvGrpSpPr>
            <p:cNvPr id="165" name="Group 164">
              <a:extLst>
                <a:ext uri="{FF2B5EF4-FFF2-40B4-BE49-F238E27FC236}">
                  <a16:creationId xmlns:a16="http://schemas.microsoft.com/office/drawing/2014/main" id="{4DB4A42A-1FC1-4100-8660-2A569652AFB8}"/>
                </a:ext>
              </a:extLst>
            </p:cNvPr>
            <p:cNvGrpSpPr/>
            <p:nvPr/>
          </p:nvGrpSpPr>
          <p:grpSpPr>
            <a:xfrm>
              <a:off x="1923273" y="5167998"/>
              <a:ext cx="1472434" cy="334902"/>
              <a:chOff x="2030619" y="4390181"/>
              <a:chExt cx="1472434" cy="334902"/>
            </a:xfrm>
          </p:grpSpPr>
          <p:sp>
            <p:nvSpPr>
              <p:cNvPr id="169" name="TextBox 168">
                <a:extLst>
                  <a:ext uri="{FF2B5EF4-FFF2-40B4-BE49-F238E27FC236}">
                    <a16:creationId xmlns:a16="http://schemas.microsoft.com/office/drawing/2014/main" id="{D5E8B95B-0A01-4A37-8F73-F3D7927BBC41}"/>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170" name="Graphic 169" descr="Life jacket outline">
                <a:extLst>
                  <a:ext uri="{FF2B5EF4-FFF2-40B4-BE49-F238E27FC236}">
                    <a16:creationId xmlns:a16="http://schemas.microsoft.com/office/drawing/2014/main" id="{33BB5DD7-9CFA-4062-A722-D7DC310096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030619" y="4390181"/>
                <a:ext cx="334902" cy="334902"/>
              </a:xfrm>
              <a:prstGeom prst="rect">
                <a:avLst/>
              </a:prstGeom>
            </p:spPr>
          </p:pic>
        </p:grpSp>
        <p:grpSp>
          <p:nvGrpSpPr>
            <p:cNvPr id="166" name="Group 165">
              <a:extLst>
                <a:ext uri="{FF2B5EF4-FFF2-40B4-BE49-F238E27FC236}">
                  <a16:creationId xmlns:a16="http://schemas.microsoft.com/office/drawing/2014/main" id="{6A61C9A0-79E8-497F-8464-9AA93ED15D3B}"/>
                </a:ext>
              </a:extLst>
            </p:cNvPr>
            <p:cNvGrpSpPr/>
            <p:nvPr/>
          </p:nvGrpSpPr>
          <p:grpSpPr>
            <a:xfrm>
              <a:off x="1020250" y="4079137"/>
              <a:ext cx="1419332" cy="307777"/>
              <a:chOff x="927313" y="3944556"/>
              <a:chExt cx="1419332" cy="307777"/>
            </a:xfrm>
          </p:grpSpPr>
          <p:sp>
            <p:nvSpPr>
              <p:cNvPr id="167" name="TextBox 166">
                <a:extLst>
                  <a:ext uri="{FF2B5EF4-FFF2-40B4-BE49-F238E27FC236}">
                    <a16:creationId xmlns:a16="http://schemas.microsoft.com/office/drawing/2014/main" id="{E418CB01-DDAC-458B-9182-05A2D1130D38}"/>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168" name="Graphic 167" descr="Battery charging with solid fill">
                <a:extLst>
                  <a:ext uri="{FF2B5EF4-FFF2-40B4-BE49-F238E27FC236}">
                    <a16:creationId xmlns:a16="http://schemas.microsoft.com/office/drawing/2014/main" id="{30ECEC28-DFD4-4269-A7D9-DE04CD03D48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7313" y="3973858"/>
                <a:ext cx="274321" cy="274321"/>
              </a:xfrm>
              <a:prstGeom prst="rect">
                <a:avLst/>
              </a:prstGeom>
            </p:spPr>
          </p:pic>
        </p:grpSp>
      </p:grpSp>
      <p:sp>
        <p:nvSpPr>
          <p:cNvPr id="14" name="TextBox 13">
            <a:extLst>
              <a:ext uri="{FF2B5EF4-FFF2-40B4-BE49-F238E27FC236}">
                <a16:creationId xmlns:a16="http://schemas.microsoft.com/office/drawing/2014/main" id="{98A79D5C-5E34-4327-A8BC-38D26C811BCB}"/>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5" name="TextBox 14">
            <a:extLst>
              <a:ext uri="{FF2B5EF4-FFF2-40B4-BE49-F238E27FC236}">
                <a16:creationId xmlns:a16="http://schemas.microsoft.com/office/drawing/2014/main" id="{3A2B7B72-F200-4C14-AC6C-DD674757477B}"/>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sp>
        <p:nvSpPr>
          <p:cNvPr id="16" name="TextBox 15">
            <a:extLst>
              <a:ext uri="{FF2B5EF4-FFF2-40B4-BE49-F238E27FC236}">
                <a16:creationId xmlns:a16="http://schemas.microsoft.com/office/drawing/2014/main" id="{D4F96B5A-1A1C-4546-9578-8199C4DBCD18}"/>
              </a:ext>
            </a:extLst>
          </p:cNvPr>
          <p:cNvSpPr txBox="1"/>
          <p:nvPr/>
        </p:nvSpPr>
        <p:spPr>
          <a:xfrm>
            <a:off x="5223493" y="6250702"/>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grpSp>
        <p:nvGrpSpPr>
          <p:cNvPr id="199" name="Group 198">
            <a:extLst>
              <a:ext uri="{FF2B5EF4-FFF2-40B4-BE49-F238E27FC236}">
                <a16:creationId xmlns:a16="http://schemas.microsoft.com/office/drawing/2014/main" id="{CA314920-8145-42D1-A06C-670A5F9FD68C}"/>
              </a:ext>
            </a:extLst>
          </p:cNvPr>
          <p:cNvGrpSpPr/>
          <p:nvPr/>
        </p:nvGrpSpPr>
        <p:grpSpPr>
          <a:xfrm>
            <a:off x="9360190" y="1838703"/>
            <a:ext cx="2560320" cy="3968028"/>
            <a:chOff x="9360190" y="1838703"/>
            <a:chExt cx="2560320" cy="3968028"/>
          </a:xfrm>
        </p:grpSpPr>
        <p:sp>
          <p:nvSpPr>
            <p:cNvPr id="200" name="Rectangle 199">
              <a:extLst>
                <a:ext uri="{FF2B5EF4-FFF2-40B4-BE49-F238E27FC236}">
                  <a16:creationId xmlns:a16="http://schemas.microsoft.com/office/drawing/2014/main" id="{13EA8975-0C04-4640-9FD5-57E5903B0A4A}"/>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201" name="Graphic 200" descr="Pot of gold outline">
              <a:extLst>
                <a:ext uri="{FF2B5EF4-FFF2-40B4-BE49-F238E27FC236}">
                  <a16:creationId xmlns:a16="http://schemas.microsoft.com/office/drawing/2014/main" id="{EDC13830-6EAC-4297-8C7E-0D81B09A669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05063" y="3004728"/>
              <a:ext cx="1059169" cy="1059169"/>
            </a:xfrm>
            <a:prstGeom prst="rect">
              <a:avLst/>
            </a:prstGeom>
          </p:spPr>
        </p:pic>
      </p:grpSp>
      <p:cxnSp>
        <p:nvCxnSpPr>
          <p:cNvPr id="19" name="Straight Arrow Connector 18">
            <a:extLst>
              <a:ext uri="{FF2B5EF4-FFF2-40B4-BE49-F238E27FC236}">
                <a16:creationId xmlns:a16="http://schemas.microsoft.com/office/drawing/2014/main" id="{EBCCFC83-31F2-4717-B36E-67F06CFD9E56}"/>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20" name="Straight Arrow Connector 19">
            <a:extLst>
              <a:ext uri="{FF2B5EF4-FFF2-40B4-BE49-F238E27FC236}">
                <a16:creationId xmlns:a16="http://schemas.microsoft.com/office/drawing/2014/main" id="{ACCDF197-D76F-4826-962B-0E17FAE3124D}"/>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Tree>
    <p:extLst>
      <p:ext uri="{BB962C8B-B14F-4D97-AF65-F5344CB8AC3E}">
        <p14:creationId xmlns:p14="http://schemas.microsoft.com/office/powerpoint/2010/main" val="32834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91E3FC2-D406-4B70-8031-AE09F2923D25}"/>
              </a:ext>
            </a:extLst>
          </p:cNvPr>
          <p:cNvSpPr txBox="1"/>
          <p:nvPr/>
        </p:nvSpPr>
        <p:spPr>
          <a:xfrm>
            <a:off x="3894674" y="6095385"/>
            <a:ext cx="4051402" cy="450489"/>
          </a:xfrm>
          <a:prstGeom prst="roundRect">
            <a:avLst/>
          </a:prstGeom>
          <a:solidFill>
            <a:schemeClr val="accent3">
              <a:lumMod val="40000"/>
              <a:lumOff val="60000"/>
            </a:schemeClr>
          </a:solidFill>
        </p:spPr>
        <p:txBody>
          <a:bodyPr wrap="square" bIns="457200">
            <a:noAutofit/>
          </a:bodyPr>
          <a:lstStyle/>
          <a:p>
            <a:pPr algn="ctr" defTabSz="932472" fontAlgn="base">
              <a:lnSpc>
                <a:spcPct val="90000"/>
              </a:lnSpc>
              <a:spcBef>
                <a:spcPct val="0"/>
              </a:spcBef>
              <a:spcAft>
                <a:spcPct val="0"/>
              </a:spcAft>
            </a:pPr>
            <a:endParaRPr lang="en-US" sz="1200">
              <a:solidFill>
                <a:schemeClr val="bg1"/>
              </a:solidFill>
              <a:ea typeface="Segoe UI" pitchFamily="34" charset="0"/>
              <a:cs typeface="Segoe UI" pitchFamily="34" charset="0"/>
            </a:endParaRPr>
          </a:p>
          <a:p>
            <a:pPr algn="ctr" defTabSz="932472" fontAlgn="base">
              <a:lnSpc>
                <a:spcPct val="90000"/>
              </a:lnSpc>
              <a:spcBef>
                <a:spcPct val="0"/>
              </a:spcBef>
              <a:spcAft>
                <a:spcPct val="0"/>
              </a:spcAft>
            </a:pPr>
            <a:r>
              <a:rPr lang="en-US" sz="1200">
                <a:solidFill>
                  <a:schemeClr val="bg1"/>
                </a:solidFill>
                <a:ea typeface="Segoe UI" pitchFamily="34" charset="0"/>
                <a:cs typeface="Segoe UI" pitchFamily="34" charset="0"/>
              </a:rPr>
              <a:t>Scalable, Repeatable, Reliable</a:t>
            </a: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dirty="0"/>
              <a:t>Shifting the Focus to New Differentiated Value</a:t>
            </a:r>
          </a:p>
        </p:txBody>
      </p:sp>
      <p:sp>
        <p:nvSpPr>
          <p:cNvPr id="157" name="Rectangle 156">
            <a:extLst>
              <a:ext uri="{FF2B5EF4-FFF2-40B4-BE49-F238E27FC236}">
                <a16:creationId xmlns:a16="http://schemas.microsoft.com/office/drawing/2014/main" id="{ACEABD9B-DFDA-4F98-B3E9-1876B54E5984}"/>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5E5DCF72-431C-4926-A1F6-05FA7B86657D}"/>
              </a:ext>
            </a:extLst>
          </p:cNvPr>
          <p:cNvGrpSpPr/>
          <p:nvPr/>
        </p:nvGrpSpPr>
        <p:grpSpPr>
          <a:xfrm>
            <a:off x="4975055" y="1775473"/>
            <a:ext cx="2241614" cy="374272"/>
            <a:chOff x="4900948" y="1436563"/>
            <a:chExt cx="2241614" cy="374272"/>
          </a:xfrm>
        </p:grpSpPr>
        <p:pic>
          <p:nvPicPr>
            <p:cNvPr id="4" name="Graphic 3">
              <a:extLst>
                <a:ext uri="{FF2B5EF4-FFF2-40B4-BE49-F238E27FC236}">
                  <a16:creationId xmlns:a16="http://schemas.microsoft.com/office/drawing/2014/main" id="{3332DD72-C2A9-4D4E-A187-8EEDCA470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0948" y="1436563"/>
              <a:ext cx="374272" cy="374272"/>
            </a:xfrm>
            <a:prstGeom prst="rect">
              <a:avLst/>
            </a:prstGeom>
          </p:spPr>
        </p:pic>
        <p:sp>
          <p:nvSpPr>
            <p:cNvPr id="6" name="TextBox 5">
              <a:extLst>
                <a:ext uri="{FF2B5EF4-FFF2-40B4-BE49-F238E27FC236}">
                  <a16:creationId xmlns:a16="http://schemas.microsoft.com/office/drawing/2014/main" id="{178F9629-F449-4DAB-964C-EDA6D49691FC}"/>
                </a:ext>
              </a:extLst>
            </p:cNvPr>
            <p:cNvSpPr txBox="1"/>
            <p:nvPr/>
          </p:nvSpPr>
          <p:spPr>
            <a:xfrm>
              <a:off x="5328411" y="1476572"/>
              <a:ext cx="1814151" cy="276999"/>
            </a:xfrm>
            <a:prstGeom prst="rect">
              <a:avLst/>
            </a:prstGeom>
            <a:noFill/>
          </p:spPr>
          <p:txBody>
            <a:bodyPr wrap="none" lIns="0" tIns="0" rIns="0" bIns="0" rtlCol="0">
              <a:spAutoFit/>
            </a:bodyPr>
            <a:lstStyle/>
            <a:p>
              <a:pPr defTabSz="914400"/>
              <a:r>
                <a:rPr lang="en-US" sz="1800" b="1">
                  <a:solidFill>
                    <a:srgbClr val="3F3F3F"/>
                  </a:solidFill>
                  <a:latin typeface="Segoe UI Semibold" pitchFamily="34" charset="0"/>
                  <a:cs typeface="Segoe UI Semibold" pitchFamily="34" charset="-120"/>
                </a:rPr>
                <a:t>Azure IoT Central</a:t>
              </a:r>
            </a:p>
          </p:txBody>
        </p:sp>
      </p:grpSp>
      <p:grpSp>
        <p:nvGrpSpPr>
          <p:cNvPr id="115" name="Group 114">
            <a:extLst>
              <a:ext uri="{FF2B5EF4-FFF2-40B4-BE49-F238E27FC236}">
                <a16:creationId xmlns:a16="http://schemas.microsoft.com/office/drawing/2014/main" id="{D2262C14-D1C3-4A7F-9FC4-BBD8FF618E69}"/>
              </a:ext>
            </a:extLst>
          </p:cNvPr>
          <p:cNvGrpSpPr/>
          <p:nvPr/>
        </p:nvGrpSpPr>
        <p:grpSpPr>
          <a:xfrm>
            <a:off x="321757" y="1838703"/>
            <a:ext cx="2560320" cy="3968028"/>
            <a:chOff x="734899" y="1899663"/>
            <a:chExt cx="2668689" cy="3968028"/>
          </a:xfrm>
        </p:grpSpPr>
        <p:sp>
          <p:nvSpPr>
            <p:cNvPr id="116" name="Rectangle 115">
              <a:extLst>
                <a:ext uri="{FF2B5EF4-FFF2-40B4-BE49-F238E27FC236}">
                  <a16:creationId xmlns:a16="http://schemas.microsoft.com/office/drawing/2014/main" id="{9C886812-0005-4379-B07A-5915177CF558}"/>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6AED923B-4A9C-44C2-89AF-7AF185223CEF}"/>
                </a:ext>
              </a:extLst>
            </p:cNvPr>
            <p:cNvGrpSpPr/>
            <p:nvPr/>
          </p:nvGrpSpPr>
          <p:grpSpPr>
            <a:xfrm>
              <a:off x="1951590" y="2257686"/>
              <a:ext cx="1377327" cy="326760"/>
              <a:chOff x="969318" y="1083096"/>
              <a:chExt cx="1377327" cy="326760"/>
            </a:xfrm>
          </p:grpSpPr>
          <p:sp>
            <p:nvSpPr>
              <p:cNvPr id="142" name="TextBox 141">
                <a:extLst>
                  <a:ext uri="{FF2B5EF4-FFF2-40B4-BE49-F238E27FC236}">
                    <a16:creationId xmlns:a16="http://schemas.microsoft.com/office/drawing/2014/main" id="{27B7CE54-992B-4D5F-887E-26407FEBD974}"/>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Agriculture</a:t>
                </a:r>
              </a:p>
            </p:txBody>
          </p:sp>
          <p:sp>
            <p:nvSpPr>
              <p:cNvPr id="143" name="Leaf" title="Icon of a leaf">
                <a:extLst>
                  <a:ext uri="{FF2B5EF4-FFF2-40B4-BE49-F238E27FC236}">
                    <a16:creationId xmlns:a16="http://schemas.microsoft.com/office/drawing/2014/main" id="{B0BC044B-D95B-47F9-8AA8-0C40D98DCA57}"/>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18" name="Group 117">
              <a:extLst>
                <a:ext uri="{FF2B5EF4-FFF2-40B4-BE49-F238E27FC236}">
                  <a16:creationId xmlns:a16="http://schemas.microsoft.com/office/drawing/2014/main" id="{CE566C43-0625-45A6-B601-8119058E2439}"/>
                </a:ext>
              </a:extLst>
            </p:cNvPr>
            <p:cNvGrpSpPr/>
            <p:nvPr/>
          </p:nvGrpSpPr>
          <p:grpSpPr>
            <a:xfrm>
              <a:off x="1941414" y="2998914"/>
              <a:ext cx="1450561" cy="314066"/>
              <a:chOff x="896084" y="1713107"/>
              <a:chExt cx="1450561" cy="314066"/>
            </a:xfrm>
          </p:grpSpPr>
          <p:sp>
            <p:nvSpPr>
              <p:cNvPr id="140" name="TextBox 139">
                <a:extLst>
                  <a:ext uri="{FF2B5EF4-FFF2-40B4-BE49-F238E27FC236}">
                    <a16:creationId xmlns:a16="http://schemas.microsoft.com/office/drawing/2014/main" id="{43CB9824-4D34-4F6B-B05C-CF8C40585F24}"/>
                  </a:ext>
                </a:extLst>
              </p:cNvPr>
              <p:cNvSpPr txBox="1"/>
              <p:nvPr/>
            </p:nvSpPr>
            <p:spPr>
              <a:xfrm>
                <a:off x="1066485" y="1719396"/>
                <a:ext cx="1280160" cy="307777"/>
              </a:xfrm>
              <a:prstGeom prst="rect">
                <a:avLst/>
              </a:prstGeom>
              <a:noFill/>
            </p:spPr>
            <p:txBody>
              <a:bodyPr wrap="square">
                <a:spAutoFit/>
              </a:bodyPr>
              <a:lstStyle/>
              <a:p>
                <a:pPr marL="111125"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Consumer</a:t>
                </a:r>
              </a:p>
            </p:txBody>
          </p:sp>
          <p:sp>
            <p:nvSpPr>
              <p:cNvPr id="141" name="people_2" title="Icon of three people with an arrow above them pointing down">
                <a:extLst>
                  <a:ext uri="{FF2B5EF4-FFF2-40B4-BE49-F238E27FC236}">
                    <a16:creationId xmlns:a16="http://schemas.microsoft.com/office/drawing/2014/main" id="{6723662C-47BF-4B33-A613-B97DBFF13C3C}"/>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19" name="Group 118">
              <a:extLst>
                <a:ext uri="{FF2B5EF4-FFF2-40B4-BE49-F238E27FC236}">
                  <a16:creationId xmlns:a16="http://schemas.microsoft.com/office/drawing/2014/main" id="{A3B334AF-295D-451D-BD76-3153C6B3876E}"/>
                </a:ext>
              </a:extLst>
            </p:cNvPr>
            <p:cNvGrpSpPr/>
            <p:nvPr/>
          </p:nvGrpSpPr>
          <p:grpSpPr>
            <a:xfrm>
              <a:off x="1049542" y="2634647"/>
              <a:ext cx="1413605" cy="314066"/>
              <a:chOff x="933040" y="2355696"/>
              <a:chExt cx="1413605" cy="314066"/>
            </a:xfrm>
          </p:grpSpPr>
          <p:pic>
            <p:nvPicPr>
              <p:cNvPr id="138" name="Picture 137">
                <a:extLst>
                  <a:ext uri="{FF2B5EF4-FFF2-40B4-BE49-F238E27FC236}">
                    <a16:creationId xmlns:a16="http://schemas.microsoft.com/office/drawing/2014/main" id="{C8343273-EDEE-4771-9A4F-8092259F77A8}"/>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933040" y="2369317"/>
                <a:ext cx="182880" cy="300445"/>
              </a:xfrm>
              <a:prstGeom prst="rect">
                <a:avLst/>
              </a:prstGeom>
            </p:spPr>
          </p:pic>
          <p:sp>
            <p:nvSpPr>
              <p:cNvPr id="139" name="TextBox 138">
                <a:extLst>
                  <a:ext uri="{FF2B5EF4-FFF2-40B4-BE49-F238E27FC236}">
                    <a16:creationId xmlns:a16="http://schemas.microsoft.com/office/drawing/2014/main" id="{7A844E27-236F-4410-A1A1-1E63737CF9D3}"/>
                  </a:ext>
                </a:extLst>
              </p:cNvPr>
              <p:cNvSpPr txBox="1"/>
              <p:nvPr/>
            </p:nvSpPr>
            <p:spPr>
              <a:xfrm>
                <a:off x="1066485" y="2355696"/>
                <a:ext cx="1280160" cy="307777"/>
              </a:xfrm>
              <a:prstGeom prst="rect">
                <a:avLst/>
              </a:prstGeom>
              <a:noFill/>
            </p:spPr>
            <p:txBody>
              <a:bodyPr wrap="square">
                <a:spAutoFit/>
              </a:bodyPr>
              <a:lstStyle/>
              <a:p>
                <a:pPr marL="111125" defTabSz="914400">
                  <a:defRPr/>
                </a:pPr>
                <a:r>
                  <a:rPr lang="en-US" sz="1400">
                    <a:solidFill>
                      <a:srgbClr val="3C3C41"/>
                    </a:solidFill>
                    <a:latin typeface="Segoe UI Semibold" panose="020B0702040204020203" pitchFamily="34" charset="0"/>
                    <a:cs typeface="Segoe UI Semibold" panose="020B0702040204020203" pitchFamily="34" charset="0"/>
                  </a:rPr>
                  <a:t>Appliances</a:t>
                </a:r>
              </a:p>
            </p:txBody>
          </p:sp>
        </p:grpSp>
        <p:grpSp>
          <p:nvGrpSpPr>
            <p:cNvPr id="120" name="Group 119">
              <a:extLst>
                <a:ext uri="{FF2B5EF4-FFF2-40B4-BE49-F238E27FC236}">
                  <a16:creationId xmlns:a16="http://schemas.microsoft.com/office/drawing/2014/main" id="{93E69A94-8A3D-46EA-8DE6-AA36E7CFC66F}"/>
                </a:ext>
              </a:extLst>
            </p:cNvPr>
            <p:cNvGrpSpPr/>
            <p:nvPr/>
          </p:nvGrpSpPr>
          <p:grpSpPr>
            <a:xfrm>
              <a:off x="1019096" y="3363181"/>
              <a:ext cx="1444051" cy="307777"/>
              <a:chOff x="902594" y="2991996"/>
              <a:chExt cx="1444051" cy="307777"/>
            </a:xfrm>
          </p:grpSpPr>
          <p:sp>
            <p:nvSpPr>
              <p:cNvPr id="136" name="SecurityCamera_EB35" title="Icon of a security camera">
                <a:extLst>
                  <a:ext uri="{FF2B5EF4-FFF2-40B4-BE49-F238E27FC236}">
                    <a16:creationId xmlns:a16="http://schemas.microsoft.com/office/drawing/2014/main" id="{ACD3D35D-DC9F-49AE-8F46-1CFC9D75E850}"/>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7" name="TextBox 136">
                <a:extLst>
                  <a:ext uri="{FF2B5EF4-FFF2-40B4-BE49-F238E27FC236}">
                    <a16:creationId xmlns:a16="http://schemas.microsoft.com/office/drawing/2014/main" id="{C26FE09B-4F38-480B-91FA-51ADE7419FA6}"/>
                  </a:ext>
                </a:extLst>
              </p:cNvPr>
              <p:cNvSpPr txBox="1"/>
              <p:nvPr/>
            </p:nvSpPr>
            <p:spPr>
              <a:xfrm>
                <a:off x="1066485" y="2991996"/>
                <a:ext cx="1280160" cy="307777"/>
              </a:xfrm>
              <a:prstGeom prst="rect">
                <a:avLst/>
              </a:prstGeom>
              <a:noFill/>
            </p:spPr>
            <p:txBody>
              <a:bodyPr wrap="square">
                <a:spAutoFit/>
              </a:bodyPr>
              <a:lstStyle/>
              <a:p>
                <a:pPr marL="111125"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Security</a:t>
                </a:r>
              </a:p>
            </p:txBody>
          </p:sp>
        </p:grpSp>
        <p:grpSp>
          <p:nvGrpSpPr>
            <p:cNvPr id="121" name="Group 120">
              <a:extLst>
                <a:ext uri="{FF2B5EF4-FFF2-40B4-BE49-F238E27FC236}">
                  <a16:creationId xmlns:a16="http://schemas.microsoft.com/office/drawing/2014/main" id="{63C7D61A-F950-485F-AC32-14D22465BBF6}"/>
                </a:ext>
              </a:extLst>
            </p:cNvPr>
            <p:cNvGrpSpPr/>
            <p:nvPr/>
          </p:nvGrpSpPr>
          <p:grpSpPr>
            <a:xfrm>
              <a:off x="1912553" y="3721159"/>
              <a:ext cx="1469410" cy="307777"/>
              <a:chOff x="877235" y="3308256"/>
              <a:chExt cx="1469410" cy="307777"/>
            </a:xfrm>
          </p:grpSpPr>
          <p:pic>
            <p:nvPicPr>
              <p:cNvPr id="134" name="Picture 2" descr="Image result for elevator icon PNG">
                <a:extLst>
                  <a:ext uri="{FF2B5EF4-FFF2-40B4-BE49-F238E27FC236}">
                    <a16:creationId xmlns:a16="http://schemas.microsoft.com/office/drawing/2014/main" id="{AB524522-78B9-4415-AE21-D2E924EDE4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1DD55811-3204-44A1-B2DC-C4618FD7A84A}"/>
                  </a:ext>
                </a:extLst>
              </p:cNvPr>
              <p:cNvSpPr txBox="1"/>
              <p:nvPr/>
            </p:nvSpPr>
            <p:spPr>
              <a:xfrm>
                <a:off x="1066485" y="3308256"/>
                <a:ext cx="1280160" cy="307777"/>
              </a:xfrm>
              <a:prstGeom prst="rect">
                <a:avLst/>
              </a:prstGeom>
              <a:noFill/>
            </p:spPr>
            <p:txBody>
              <a:bodyPr wrap="square">
                <a:spAutoFit/>
              </a:bodyPr>
              <a:lstStyle/>
              <a:p>
                <a:pPr marL="111125" defTabSz="914400">
                  <a:defRPr/>
                </a:pPr>
                <a:r>
                  <a:rPr lang="en-US" sz="1400">
                    <a:solidFill>
                      <a:srgbClr val="3C3C41"/>
                    </a:solidFill>
                    <a:latin typeface="Segoe UI Semibold" panose="020B0702040204020203" pitchFamily="34" charset="0"/>
                    <a:cs typeface="Segoe UI Semibold" panose="020B0702040204020203" pitchFamily="34" charset="0"/>
                  </a:rPr>
                  <a:t>Buildings</a:t>
                </a:r>
              </a:p>
            </p:txBody>
          </p:sp>
        </p:grpSp>
        <p:grpSp>
          <p:nvGrpSpPr>
            <p:cNvPr id="122" name="Group 121">
              <a:extLst>
                <a:ext uri="{FF2B5EF4-FFF2-40B4-BE49-F238E27FC236}">
                  <a16:creationId xmlns:a16="http://schemas.microsoft.com/office/drawing/2014/main" id="{4A4CCAE0-CA4F-40E6-8FED-FA9CFA542264}"/>
                </a:ext>
              </a:extLst>
            </p:cNvPr>
            <p:cNvGrpSpPr/>
            <p:nvPr/>
          </p:nvGrpSpPr>
          <p:grpSpPr>
            <a:xfrm>
              <a:off x="998985" y="4810016"/>
              <a:ext cx="1384892" cy="307777"/>
              <a:chOff x="961753" y="5537196"/>
              <a:chExt cx="1384892" cy="307777"/>
            </a:xfrm>
          </p:grpSpPr>
          <p:sp>
            <p:nvSpPr>
              <p:cNvPr id="132" name="light" title="Icon of a lightbulb">
                <a:extLst>
                  <a:ext uri="{FF2B5EF4-FFF2-40B4-BE49-F238E27FC236}">
                    <a16:creationId xmlns:a16="http://schemas.microsoft.com/office/drawing/2014/main" id="{BD10CAA1-E04D-4E71-8239-93E273474980}"/>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3" name="TextBox 132">
                <a:extLst>
                  <a:ext uri="{FF2B5EF4-FFF2-40B4-BE49-F238E27FC236}">
                    <a16:creationId xmlns:a16="http://schemas.microsoft.com/office/drawing/2014/main" id="{DAC626F2-30D3-4411-8CE7-DF8BA515C35B}"/>
                  </a:ext>
                </a:extLst>
              </p:cNvPr>
              <p:cNvSpPr txBox="1"/>
              <p:nvPr/>
            </p:nvSpPr>
            <p:spPr>
              <a:xfrm>
                <a:off x="1066485" y="5537196"/>
                <a:ext cx="1280160" cy="307777"/>
              </a:xfrm>
              <a:prstGeom prst="rect">
                <a:avLst/>
              </a:prstGeom>
              <a:noFill/>
            </p:spPr>
            <p:txBody>
              <a:bodyPr wrap="square">
                <a:spAutoFit/>
              </a:bodyPr>
              <a:lstStyle/>
              <a:p>
                <a:pPr marL="111125"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Lighting</a:t>
                </a:r>
              </a:p>
            </p:txBody>
          </p:sp>
        </p:grpSp>
        <p:grpSp>
          <p:nvGrpSpPr>
            <p:cNvPr id="123" name="Group 122">
              <a:extLst>
                <a:ext uri="{FF2B5EF4-FFF2-40B4-BE49-F238E27FC236}">
                  <a16:creationId xmlns:a16="http://schemas.microsoft.com/office/drawing/2014/main" id="{4492761E-79FA-48C0-9896-B9F18E8F90B2}"/>
                </a:ext>
              </a:extLst>
            </p:cNvPr>
            <p:cNvGrpSpPr/>
            <p:nvPr/>
          </p:nvGrpSpPr>
          <p:grpSpPr>
            <a:xfrm>
              <a:off x="1907493" y="4437115"/>
              <a:ext cx="1431610" cy="322700"/>
              <a:chOff x="915035" y="4885973"/>
              <a:chExt cx="1431610" cy="322700"/>
            </a:xfrm>
          </p:grpSpPr>
          <p:sp>
            <p:nvSpPr>
              <p:cNvPr id="130" name="TextBox 129">
                <a:extLst>
                  <a:ext uri="{FF2B5EF4-FFF2-40B4-BE49-F238E27FC236}">
                    <a16:creationId xmlns:a16="http://schemas.microsoft.com/office/drawing/2014/main" id="{AA5FB0BC-40F6-4025-A819-236BAEB6944C}"/>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Industrial</a:t>
                </a:r>
              </a:p>
            </p:txBody>
          </p:sp>
          <p:pic>
            <p:nvPicPr>
              <p:cNvPr id="131" name="Graphic 130" descr="Factory outline">
                <a:extLst>
                  <a:ext uri="{FF2B5EF4-FFF2-40B4-BE49-F238E27FC236}">
                    <a16:creationId xmlns:a16="http://schemas.microsoft.com/office/drawing/2014/main" id="{4545968B-6C5D-4837-A69C-16AD227AFB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5035" y="4885973"/>
                <a:ext cx="274320" cy="274320"/>
              </a:xfrm>
              <a:prstGeom prst="rect">
                <a:avLst/>
              </a:prstGeom>
            </p:spPr>
          </p:pic>
        </p:grpSp>
        <p:grpSp>
          <p:nvGrpSpPr>
            <p:cNvPr id="124" name="Group 123">
              <a:extLst>
                <a:ext uri="{FF2B5EF4-FFF2-40B4-BE49-F238E27FC236}">
                  <a16:creationId xmlns:a16="http://schemas.microsoft.com/office/drawing/2014/main" id="{92F5812E-E1B6-43F0-89BE-393373792AFB}"/>
                </a:ext>
              </a:extLst>
            </p:cNvPr>
            <p:cNvGrpSpPr/>
            <p:nvPr/>
          </p:nvGrpSpPr>
          <p:grpSpPr>
            <a:xfrm>
              <a:off x="1923273" y="5167998"/>
              <a:ext cx="1472434" cy="334902"/>
              <a:chOff x="2030619" y="4390181"/>
              <a:chExt cx="1472434" cy="334902"/>
            </a:xfrm>
          </p:grpSpPr>
          <p:sp>
            <p:nvSpPr>
              <p:cNvPr id="128" name="TextBox 127">
                <a:extLst>
                  <a:ext uri="{FF2B5EF4-FFF2-40B4-BE49-F238E27FC236}">
                    <a16:creationId xmlns:a16="http://schemas.microsoft.com/office/drawing/2014/main" id="{AE77E30D-D53C-4FC0-8A78-DA29D5359BEC}"/>
                  </a:ext>
                </a:extLst>
              </p:cNvPr>
              <p:cNvSpPr txBox="1"/>
              <p:nvPr/>
            </p:nvSpPr>
            <p:spPr>
              <a:xfrm>
                <a:off x="2222893" y="4412195"/>
                <a:ext cx="1280160" cy="307777"/>
              </a:xfrm>
              <a:prstGeom prst="rect">
                <a:avLst/>
              </a:prstGeom>
              <a:noFill/>
            </p:spPr>
            <p:txBody>
              <a:bodyPr wrap="square">
                <a:spAutoFit/>
              </a:bodyPr>
              <a:lstStyle/>
              <a:p>
                <a:pPr marL="111125" defTabSz="914400">
                  <a:defRPr/>
                </a:pPr>
                <a:r>
                  <a:rPr lang="en-US" sz="1400">
                    <a:solidFill>
                      <a:srgbClr val="3C3C41"/>
                    </a:solidFill>
                    <a:latin typeface="Segoe UI Semibold" panose="020B0702040204020203" pitchFamily="34" charset="0"/>
                    <a:cs typeface="Segoe UI Semibold" panose="020B0702040204020203" pitchFamily="34" charset="0"/>
                  </a:rPr>
                  <a:t>Safety</a:t>
                </a:r>
              </a:p>
            </p:txBody>
          </p:sp>
          <p:pic>
            <p:nvPicPr>
              <p:cNvPr id="129" name="Graphic 128" descr="Life jacket outline">
                <a:extLst>
                  <a:ext uri="{FF2B5EF4-FFF2-40B4-BE49-F238E27FC236}">
                    <a16:creationId xmlns:a16="http://schemas.microsoft.com/office/drawing/2014/main" id="{C9E36A94-8C7A-421F-AD49-48EF2AA64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0619" y="4390181"/>
                <a:ext cx="334902" cy="334902"/>
              </a:xfrm>
              <a:prstGeom prst="rect">
                <a:avLst/>
              </a:prstGeom>
            </p:spPr>
          </p:pic>
        </p:grpSp>
        <p:grpSp>
          <p:nvGrpSpPr>
            <p:cNvPr id="125" name="Group 124">
              <a:extLst>
                <a:ext uri="{FF2B5EF4-FFF2-40B4-BE49-F238E27FC236}">
                  <a16:creationId xmlns:a16="http://schemas.microsoft.com/office/drawing/2014/main" id="{5947927E-254E-46B5-8063-1C4B9E9470C9}"/>
                </a:ext>
              </a:extLst>
            </p:cNvPr>
            <p:cNvGrpSpPr/>
            <p:nvPr/>
          </p:nvGrpSpPr>
          <p:grpSpPr>
            <a:xfrm>
              <a:off x="1020250" y="4079137"/>
              <a:ext cx="1419332" cy="307777"/>
              <a:chOff x="927313" y="3944556"/>
              <a:chExt cx="1419332" cy="307777"/>
            </a:xfrm>
          </p:grpSpPr>
          <p:sp>
            <p:nvSpPr>
              <p:cNvPr id="126" name="TextBox 125">
                <a:extLst>
                  <a:ext uri="{FF2B5EF4-FFF2-40B4-BE49-F238E27FC236}">
                    <a16:creationId xmlns:a16="http://schemas.microsoft.com/office/drawing/2014/main" id="{D5E15467-C3A6-4CAF-B3D5-EAFC72651874}"/>
                  </a:ext>
                </a:extLst>
              </p:cNvPr>
              <p:cNvSpPr txBox="1"/>
              <p:nvPr/>
            </p:nvSpPr>
            <p:spPr>
              <a:xfrm>
                <a:off x="1066485" y="3944556"/>
                <a:ext cx="1280160" cy="307777"/>
              </a:xfrm>
              <a:prstGeom prst="rect">
                <a:avLst/>
              </a:prstGeom>
              <a:noFill/>
            </p:spPr>
            <p:txBody>
              <a:bodyPr wrap="square">
                <a:spAutoFit/>
              </a:bodyPr>
              <a:lstStyle/>
              <a:p>
                <a:pPr marL="111125" defTabSz="914400">
                  <a:defRPr/>
                </a:pPr>
                <a:r>
                  <a:rPr lang="en-US" sz="1400">
                    <a:solidFill>
                      <a:srgbClr val="3C3C41"/>
                    </a:solidFill>
                    <a:latin typeface="Segoe UI Semibold" panose="020B0702040204020203" pitchFamily="34" charset="0"/>
                    <a:cs typeface="Segoe UI Semibold" panose="020B0702040204020203" pitchFamily="34" charset="0"/>
                  </a:rPr>
                  <a:t>Energy</a:t>
                </a:r>
              </a:p>
            </p:txBody>
          </p:sp>
          <p:pic>
            <p:nvPicPr>
              <p:cNvPr id="127" name="Graphic 126" descr="Battery charging with solid fill">
                <a:extLst>
                  <a:ext uri="{FF2B5EF4-FFF2-40B4-BE49-F238E27FC236}">
                    <a16:creationId xmlns:a16="http://schemas.microsoft.com/office/drawing/2014/main" id="{88F39B46-8601-4193-938C-358894F428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313" y="3973858"/>
                <a:ext cx="274321" cy="274321"/>
              </a:xfrm>
              <a:prstGeom prst="rect">
                <a:avLst/>
              </a:prstGeom>
            </p:spPr>
          </p:pic>
        </p:grpSp>
      </p:grpSp>
      <p:grpSp>
        <p:nvGrpSpPr>
          <p:cNvPr id="25" name="Group 24">
            <a:extLst>
              <a:ext uri="{FF2B5EF4-FFF2-40B4-BE49-F238E27FC236}">
                <a16:creationId xmlns:a16="http://schemas.microsoft.com/office/drawing/2014/main" id="{1F1C01D9-60FE-451A-BF98-F434C39E2DF6}"/>
              </a:ext>
            </a:extLst>
          </p:cNvPr>
          <p:cNvGrpSpPr/>
          <p:nvPr/>
        </p:nvGrpSpPr>
        <p:grpSpPr>
          <a:xfrm>
            <a:off x="3485663" y="2217486"/>
            <a:ext cx="5220674" cy="3073763"/>
            <a:chOff x="3863340" y="2320534"/>
            <a:chExt cx="5220674" cy="3073763"/>
          </a:xfrm>
        </p:grpSpPr>
        <p:pic>
          <p:nvPicPr>
            <p:cNvPr id="8" name="Picture 7">
              <a:extLst>
                <a:ext uri="{FF2B5EF4-FFF2-40B4-BE49-F238E27FC236}">
                  <a16:creationId xmlns:a16="http://schemas.microsoft.com/office/drawing/2014/main" id="{3469E121-2ECB-4C19-B6BC-C08AB181ECBD}"/>
                </a:ext>
              </a:extLst>
            </p:cNvPr>
            <p:cNvPicPr>
              <a:picLocks noChangeAspect="1"/>
            </p:cNvPicPr>
            <p:nvPr/>
          </p:nvPicPr>
          <p:blipFill>
            <a:blip r:embed="rId14"/>
            <a:stretch>
              <a:fillRect/>
            </a:stretch>
          </p:blipFill>
          <p:spPr>
            <a:xfrm>
              <a:off x="3863340" y="2588285"/>
              <a:ext cx="1623587" cy="115182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CDFFE3C-BC8A-4DA3-B51A-C116CEA1346A}"/>
                </a:ext>
              </a:extLst>
            </p:cNvPr>
            <p:cNvSpPr txBox="1"/>
            <p:nvPr/>
          </p:nvSpPr>
          <p:spPr>
            <a:xfrm>
              <a:off x="3919771" y="2320534"/>
              <a:ext cx="1498352" cy="235469"/>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Connect devices</a:t>
              </a:r>
            </a:p>
          </p:txBody>
        </p:sp>
        <p:pic>
          <p:nvPicPr>
            <p:cNvPr id="11" name="Picture 10">
              <a:extLst>
                <a:ext uri="{FF2B5EF4-FFF2-40B4-BE49-F238E27FC236}">
                  <a16:creationId xmlns:a16="http://schemas.microsoft.com/office/drawing/2014/main" id="{A2E7123F-64C0-4D8C-8D37-AD5377093027}"/>
                </a:ext>
              </a:extLst>
            </p:cNvPr>
            <p:cNvPicPr>
              <a:picLocks noChangeAspect="1"/>
            </p:cNvPicPr>
            <p:nvPr/>
          </p:nvPicPr>
          <p:blipFill>
            <a:blip r:embed="rId15"/>
            <a:stretch>
              <a:fillRect/>
            </a:stretch>
          </p:blipFill>
          <p:spPr>
            <a:xfrm>
              <a:off x="5667932" y="2593675"/>
              <a:ext cx="1611214" cy="114643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D85EAB5D-6D78-4DC5-BC4F-4532AF6E64EE}"/>
                </a:ext>
              </a:extLst>
            </p:cNvPr>
            <p:cNvSpPr txBox="1"/>
            <p:nvPr/>
          </p:nvSpPr>
          <p:spPr>
            <a:xfrm>
              <a:off x="5499927" y="2320534"/>
              <a:ext cx="1947225" cy="215444"/>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View and structure IoT Data</a:t>
              </a:r>
            </a:p>
          </p:txBody>
        </p:sp>
        <p:pic>
          <p:nvPicPr>
            <p:cNvPr id="13" name="Picture 12">
              <a:extLst>
                <a:ext uri="{FF2B5EF4-FFF2-40B4-BE49-F238E27FC236}">
                  <a16:creationId xmlns:a16="http://schemas.microsoft.com/office/drawing/2014/main" id="{D62847C2-5AA6-460F-8DC4-C9AE7A1EF11F}"/>
                </a:ext>
              </a:extLst>
            </p:cNvPr>
            <p:cNvPicPr>
              <a:picLocks noChangeAspect="1"/>
            </p:cNvPicPr>
            <p:nvPr/>
          </p:nvPicPr>
          <p:blipFill>
            <a:blip r:embed="rId16"/>
            <a:stretch>
              <a:fillRect/>
            </a:stretch>
          </p:blipFill>
          <p:spPr>
            <a:xfrm>
              <a:off x="7472800" y="2595157"/>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B8F5525-6E3C-4203-8CEC-BE8136E42BD0}"/>
                </a:ext>
              </a:extLst>
            </p:cNvPr>
            <p:cNvSpPr txBox="1"/>
            <p:nvPr/>
          </p:nvSpPr>
          <p:spPr>
            <a:xfrm>
              <a:off x="7499549" y="2321232"/>
              <a:ext cx="1557716" cy="215444"/>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Cloud to device interactions</a:t>
              </a:r>
            </a:p>
          </p:txBody>
        </p:sp>
        <p:pic>
          <p:nvPicPr>
            <p:cNvPr id="15" name="Picture 14">
              <a:extLst>
                <a:ext uri="{FF2B5EF4-FFF2-40B4-BE49-F238E27FC236}">
                  <a16:creationId xmlns:a16="http://schemas.microsoft.com/office/drawing/2014/main" id="{7DC89E0D-560E-41A7-8BF6-8F6FF5A64995}"/>
                </a:ext>
              </a:extLst>
            </p:cNvPr>
            <p:cNvPicPr>
              <a:picLocks noChangeAspect="1"/>
            </p:cNvPicPr>
            <p:nvPr/>
          </p:nvPicPr>
          <p:blipFill>
            <a:blip r:embed="rId17"/>
            <a:stretch>
              <a:fillRect/>
            </a:stretch>
          </p:blipFill>
          <p:spPr>
            <a:xfrm>
              <a:off x="5677820" y="4241717"/>
              <a:ext cx="1611215" cy="1151094"/>
            </a:xfrm>
            <a:prstGeom prst="rect">
              <a:avLst/>
            </a:prstGeom>
            <a:solidFill>
              <a:schemeClr val="tx1"/>
            </a:solid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1C0ED3FB-1A63-4AC8-AFA4-2778C4015554}"/>
                </a:ext>
              </a:extLst>
            </p:cNvPr>
            <p:cNvSpPr txBox="1"/>
            <p:nvPr/>
          </p:nvSpPr>
          <p:spPr>
            <a:xfrm>
              <a:off x="5645955" y="3967792"/>
              <a:ext cx="1674944" cy="215444"/>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Integrate with business apps</a:t>
              </a:r>
            </a:p>
          </p:txBody>
        </p:sp>
        <p:pic>
          <p:nvPicPr>
            <p:cNvPr id="17" name="Picture 16">
              <a:extLst>
                <a:ext uri="{FF2B5EF4-FFF2-40B4-BE49-F238E27FC236}">
                  <a16:creationId xmlns:a16="http://schemas.microsoft.com/office/drawing/2014/main" id="{A038BA88-419C-436D-994C-21667A4212C5}"/>
                </a:ext>
              </a:extLst>
            </p:cNvPr>
            <p:cNvPicPr>
              <a:picLocks noChangeAspect="1"/>
            </p:cNvPicPr>
            <p:nvPr/>
          </p:nvPicPr>
          <p:blipFill>
            <a:blip r:embed="rId18"/>
            <a:stretch>
              <a:fillRect/>
            </a:stretch>
          </p:blipFill>
          <p:spPr>
            <a:xfrm>
              <a:off x="3883639" y="4243203"/>
              <a:ext cx="1611213" cy="1151094"/>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446C2835-326A-4B69-BF9F-3A71EC763E78}"/>
                </a:ext>
              </a:extLst>
            </p:cNvPr>
            <p:cNvSpPr txBox="1"/>
            <p:nvPr/>
          </p:nvSpPr>
          <p:spPr>
            <a:xfrm>
              <a:off x="3863340" y="3976936"/>
              <a:ext cx="1604763" cy="235469"/>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Monitor device health</a:t>
              </a:r>
            </a:p>
          </p:txBody>
        </p:sp>
        <p:pic>
          <p:nvPicPr>
            <p:cNvPr id="19" name="Picture 18">
              <a:extLst>
                <a:ext uri="{FF2B5EF4-FFF2-40B4-BE49-F238E27FC236}">
                  <a16:creationId xmlns:a16="http://schemas.microsoft.com/office/drawing/2014/main" id="{A40D452C-651A-4110-8BED-C99022FE2E04}"/>
                </a:ext>
              </a:extLst>
            </p:cNvPr>
            <p:cNvPicPr>
              <a:picLocks noChangeAspect="1"/>
            </p:cNvPicPr>
            <p:nvPr/>
          </p:nvPicPr>
          <p:blipFill>
            <a:blip r:embed="rId19"/>
            <a:stretch>
              <a:fillRect/>
            </a:stretch>
          </p:blipFill>
          <p:spPr>
            <a:xfrm>
              <a:off x="7472800" y="4247706"/>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44892770-E132-433E-870A-6E38FA2DABE7}"/>
                </a:ext>
              </a:extLst>
            </p:cNvPr>
            <p:cNvSpPr txBox="1"/>
            <p:nvPr/>
          </p:nvSpPr>
          <p:spPr>
            <a:xfrm>
              <a:off x="7529231" y="3981438"/>
              <a:ext cx="1498352" cy="235469"/>
            </a:xfrm>
            <a:prstGeom prst="rect">
              <a:avLst/>
            </a:prstGeom>
            <a:solidFill>
              <a:schemeClr val="tx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Customize</a:t>
              </a:r>
            </a:p>
          </p:txBody>
        </p:sp>
      </p:grpSp>
      <p:grpSp>
        <p:nvGrpSpPr>
          <p:cNvPr id="26" name="Group 25">
            <a:extLst>
              <a:ext uri="{FF2B5EF4-FFF2-40B4-BE49-F238E27FC236}">
                <a16:creationId xmlns:a16="http://schemas.microsoft.com/office/drawing/2014/main" id="{DD86C882-73CD-4A50-AEDD-105831631276}"/>
              </a:ext>
            </a:extLst>
          </p:cNvPr>
          <p:cNvGrpSpPr/>
          <p:nvPr/>
        </p:nvGrpSpPr>
        <p:grpSpPr>
          <a:xfrm>
            <a:off x="3230742" y="5569427"/>
            <a:ext cx="5752118" cy="544145"/>
            <a:chOff x="3527656" y="5622435"/>
            <a:chExt cx="5752118" cy="544145"/>
          </a:xfrm>
        </p:grpSpPr>
        <p:sp>
          <p:nvSpPr>
            <p:cNvPr id="24" name="Rectangle 23">
              <a:extLst>
                <a:ext uri="{FF2B5EF4-FFF2-40B4-BE49-F238E27FC236}">
                  <a16:creationId xmlns:a16="http://schemas.microsoft.com/office/drawing/2014/main" id="{AD8ABB48-4731-4403-A1B5-2A1DB2818D50}"/>
                </a:ext>
              </a:extLst>
            </p:cNvPr>
            <p:cNvSpPr/>
            <p:nvPr/>
          </p:nvSpPr>
          <p:spPr bwMode="auto">
            <a:xfrm>
              <a:off x="3527656" y="5622435"/>
              <a:ext cx="5752118" cy="544145"/>
            </a:xfrm>
            <a:prstGeom prst="rect">
              <a:avLst/>
            </a:prstGeom>
            <a:solidFill>
              <a:srgbClr val="32BE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786E3B51-DCD8-4000-98E5-98B7440CE938}"/>
                </a:ext>
              </a:extLst>
            </p:cNvPr>
            <p:cNvSpPr txBox="1"/>
            <p:nvPr/>
          </p:nvSpPr>
          <p:spPr>
            <a:xfrm>
              <a:off x="3825483" y="5732736"/>
              <a:ext cx="5296111" cy="307777"/>
            </a:xfrm>
            <a:prstGeom prst="rect">
              <a:avLst/>
            </a:prstGeom>
            <a:noFill/>
          </p:spPr>
          <p:txBody>
            <a:bodyPr wrap="square">
              <a:spAutoFit/>
            </a:bodyPr>
            <a:lstStyle/>
            <a:p>
              <a:pPr algn="ctr" defTabSz="609660">
                <a:defRPr/>
              </a:pPr>
              <a:r>
                <a:rPr lang="en-US" sz="1400">
                  <a:latin typeface="Segoe UI Semibold" pitchFamily="34" charset="0"/>
                  <a:ea typeface="Segoe UI Semibold" pitchFamily="34" charset="-122"/>
                  <a:cs typeface="Segoe UI Semibold" pitchFamily="34" charset="-120"/>
                </a:rPr>
                <a:t>A ready-made environment for IoT solution development</a:t>
              </a:r>
              <a:endParaRPr lang="en-US" sz="1400">
                <a:latin typeface="Calibri" panose="020F0502020204030204"/>
              </a:endParaRPr>
            </a:p>
          </p:txBody>
        </p:sp>
      </p:grpSp>
      <p:sp>
        <p:nvSpPr>
          <p:cNvPr id="173" name="Rectangle 172">
            <a:extLst>
              <a:ext uri="{FF2B5EF4-FFF2-40B4-BE49-F238E27FC236}">
                <a16:creationId xmlns:a16="http://schemas.microsoft.com/office/drawing/2014/main" id="{D8EDF5F1-CDC6-40D3-9D87-C204C00DB634}"/>
              </a:ext>
            </a:extLst>
          </p:cNvPr>
          <p:cNvSpPr/>
          <p:nvPr/>
        </p:nvSpPr>
        <p:spPr>
          <a:xfrm>
            <a:off x="9360190" y="1838703"/>
            <a:ext cx="2560320" cy="3968028"/>
          </a:xfrm>
          <a:prstGeom prst="rect">
            <a:avLst/>
          </a:prstGeom>
          <a:solidFill>
            <a:srgbClr val="E2F0D9"/>
          </a:solidFill>
          <a:ln w="57150" cap="flat" cmpd="sng" algn="ctr">
            <a:solidFill>
              <a:srgbClr val="107C1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en-US" sz="1400" kern="0">
              <a:solidFill>
                <a:srgbClr val="3C3C41"/>
              </a:solidFill>
              <a:latin typeface="Segoe UI"/>
            </a:endParaRPr>
          </a:p>
        </p:txBody>
      </p:sp>
      <p:sp>
        <p:nvSpPr>
          <p:cNvPr id="27" name="TextBox 26">
            <a:extLst>
              <a:ext uri="{FF2B5EF4-FFF2-40B4-BE49-F238E27FC236}">
                <a16:creationId xmlns:a16="http://schemas.microsoft.com/office/drawing/2014/main" id="{283A0AA4-97C2-40FC-B4AA-14D4640F13D3}"/>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rPr>
              <a:t>Things</a:t>
            </a:r>
          </a:p>
        </p:txBody>
      </p:sp>
      <p:sp>
        <p:nvSpPr>
          <p:cNvPr id="28" name="TextBox 27">
            <a:extLst>
              <a:ext uri="{FF2B5EF4-FFF2-40B4-BE49-F238E27FC236}">
                <a16:creationId xmlns:a16="http://schemas.microsoft.com/office/drawing/2014/main" id="{AC020EC7-DC9F-4A91-8EE1-308A5214B288}"/>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rPr>
              <a:t>Transformation</a:t>
            </a:r>
          </a:p>
        </p:txBody>
      </p:sp>
      <p:cxnSp>
        <p:nvCxnSpPr>
          <p:cNvPr id="30" name="Straight Arrow Connector 29">
            <a:extLst>
              <a:ext uri="{FF2B5EF4-FFF2-40B4-BE49-F238E27FC236}">
                <a16:creationId xmlns:a16="http://schemas.microsoft.com/office/drawing/2014/main" id="{17D63562-5821-4633-92FB-51B64B6E028A}"/>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31" name="Straight Arrow Connector 30">
            <a:extLst>
              <a:ext uri="{FF2B5EF4-FFF2-40B4-BE49-F238E27FC236}">
                <a16:creationId xmlns:a16="http://schemas.microsoft.com/office/drawing/2014/main" id="{104E79FA-F0C3-4724-9D06-79012AAC318A}"/>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
        <p:nvSpPr>
          <p:cNvPr id="37" name="Rounded Rectangle 134">
            <a:extLst>
              <a:ext uri="{FF2B5EF4-FFF2-40B4-BE49-F238E27FC236}">
                <a16:creationId xmlns:a16="http://schemas.microsoft.com/office/drawing/2014/main" id="{D30E4537-21BD-492D-B473-B2858C178963}"/>
              </a:ext>
            </a:extLst>
          </p:cNvPr>
          <p:cNvSpPr/>
          <p:nvPr/>
        </p:nvSpPr>
        <p:spPr>
          <a:xfrm>
            <a:off x="9573871" y="1998911"/>
            <a:ext cx="2121550" cy="1089660"/>
          </a:xfrm>
          <a:prstGeom prst="roundRect">
            <a:avLst>
              <a:gd name="adj" fmla="val 9744"/>
            </a:avLst>
          </a:prstGeom>
          <a:noFill/>
          <a:ln w="2857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0EDFF75E-0C54-4AAE-AFA7-F9EA3E042BC3}"/>
              </a:ext>
            </a:extLst>
          </p:cNvPr>
          <p:cNvGrpSpPr/>
          <p:nvPr/>
        </p:nvGrpSpPr>
        <p:grpSpPr>
          <a:xfrm>
            <a:off x="9738724" y="2436783"/>
            <a:ext cx="1873168" cy="287712"/>
            <a:chOff x="9738724" y="2632048"/>
            <a:chExt cx="1873168" cy="287712"/>
          </a:xfrm>
        </p:grpSpPr>
        <p:pic>
          <p:nvPicPr>
            <p:cNvPr id="38" name="Picture 37" descr="A picture containing text, businesscard, envelope&#10;&#10;Description automatically generated">
              <a:extLst>
                <a:ext uri="{FF2B5EF4-FFF2-40B4-BE49-F238E27FC236}">
                  <a16:creationId xmlns:a16="http://schemas.microsoft.com/office/drawing/2014/main" id="{FC605797-600E-446F-8192-7B182EC1421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050622" y="2635640"/>
              <a:ext cx="284120" cy="284120"/>
            </a:xfrm>
            <a:prstGeom prst="rect">
              <a:avLst/>
            </a:prstGeom>
            <a:effectLst/>
          </p:spPr>
        </p:pic>
        <p:pic>
          <p:nvPicPr>
            <p:cNvPr id="39" name="Picture 38" descr="Icon&#10;&#10;Description automatically generated">
              <a:extLst>
                <a:ext uri="{FF2B5EF4-FFF2-40B4-BE49-F238E27FC236}">
                  <a16:creationId xmlns:a16="http://schemas.microsoft.com/office/drawing/2014/main" id="{870091D0-BFDF-4C45-BEA4-B75E9BE31FA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738724" y="2632048"/>
              <a:ext cx="221286" cy="281637"/>
            </a:xfrm>
            <a:prstGeom prst="rect">
              <a:avLst/>
            </a:prstGeom>
            <a:effectLst/>
          </p:spPr>
        </p:pic>
        <p:pic>
          <p:nvPicPr>
            <p:cNvPr id="40" name="Picture 39" descr="Icon&#10;&#10;Description automatically generated">
              <a:extLst>
                <a:ext uri="{FF2B5EF4-FFF2-40B4-BE49-F238E27FC236}">
                  <a16:creationId xmlns:a16="http://schemas.microsoft.com/office/drawing/2014/main" id="{8B376FAA-A3C0-4381-A32E-D8F545B08CAF}"/>
                </a:ext>
              </a:extLst>
            </p:cNvPr>
            <p:cNvPicPr>
              <a:picLocks noChangeAspect="1"/>
            </p:cNvPicPr>
            <p:nvPr/>
          </p:nvPicPr>
          <p:blipFill rotWithShape="1">
            <a:blip r:embed="rId22">
              <a:extLst>
                <a:ext uri="{28A0092B-C50C-407E-A947-70E740481C1C}">
                  <a14:useLocalDpi xmlns:a14="http://schemas.microsoft.com/office/drawing/2010/main" val="0"/>
                </a:ext>
              </a:extLst>
            </a:blip>
            <a:srcRect l="14163" t="20726" r="9421" b="19145"/>
            <a:stretch/>
          </p:blipFill>
          <p:spPr>
            <a:xfrm>
              <a:off x="10397115" y="2665272"/>
              <a:ext cx="284120" cy="223562"/>
            </a:xfrm>
            <a:prstGeom prst="rect">
              <a:avLst/>
            </a:prstGeom>
            <a:effectLst/>
          </p:spPr>
        </p:pic>
        <p:pic>
          <p:nvPicPr>
            <p:cNvPr id="41" name="Picture 40" descr="Icon&#10;&#10;Description automatically generated">
              <a:extLst>
                <a:ext uri="{FF2B5EF4-FFF2-40B4-BE49-F238E27FC236}">
                  <a16:creationId xmlns:a16="http://schemas.microsoft.com/office/drawing/2014/main" id="{1DAD9779-7CD9-4313-9A05-2BBC55E2D1C8}"/>
                </a:ext>
              </a:extLst>
            </p:cNvPr>
            <p:cNvPicPr>
              <a:picLocks noChangeAspect="1"/>
            </p:cNvPicPr>
            <p:nvPr/>
          </p:nvPicPr>
          <p:blipFill rotWithShape="1">
            <a:blip r:embed="rId23">
              <a:extLst>
                <a:ext uri="{28A0092B-C50C-407E-A947-70E740481C1C}">
                  <a14:useLocalDpi xmlns:a14="http://schemas.microsoft.com/office/drawing/2010/main" val="0"/>
                </a:ext>
              </a:extLst>
            </a:blip>
            <a:srcRect l="16661" r="17657"/>
            <a:stretch/>
          </p:blipFill>
          <p:spPr>
            <a:xfrm>
              <a:off x="10733333" y="2640237"/>
              <a:ext cx="284120" cy="243322"/>
            </a:xfrm>
            <a:prstGeom prst="rect">
              <a:avLst/>
            </a:prstGeom>
            <a:effectLst/>
          </p:spPr>
        </p:pic>
        <p:pic>
          <p:nvPicPr>
            <p:cNvPr id="42" name="Picture 22" descr="Browser, window icon - Free download on Iconfinder">
              <a:extLst>
                <a:ext uri="{FF2B5EF4-FFF2-40B4-BE49-F238E27FC236}">
                  <a16:creationId xmlns:a16="http://schemas.microsoft.com/office/drawing/2014/main" id="{6E0D4AB4-0675-432F-A354-40F71D87677E}"/>
                </a:ext>
              </a:extLst>
            </p:cNvPr>
            <p:cNvPicPr>
              <a:picLocks noChangeAspect="1" noChangeArrowheads="1"/>
            </p:cNvPicPr>
            <p:nvPr/>
          </p:nvPicPr>
          <p:blipFill>
            <a:blip r:embed="rId24">
              <a:duotone>
                <a:srgbClr val="0000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95937" y="2645962"/>
              <a:ext cx="254206" cy="2506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phone icon png, Iphone icon png Transparent FREE for download on  WebStockReview 2021">
              <a:extLst>
                <a:ext uri="{FF2B5EF4-FFF2-40B4-BE49-F238E27FC236}">
                  <a16:creationId xmlns:a16="http://schemas.microsoft.com/office/drawing/2014/main" id="{E65E3626-7063-4B53-B77B-63F4530DC159}"/>
                </a:ext>
              </a:extLst>
            </p:cNvPr>
            <p:cNvPicPr>
              <a:picLocks noChangeAspect="1" noChangeArrowheads="1"/>
            </p:cNvPicPr>
            <p:nvPr/>
          </p:nvPicPr>
          <p:blipFill>
            <a:blip r:embed="rId25">
              <a:duotone>
                <a:srgbClr val="0000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416044" y="2645963"/>
              <a:ext cx="195848" cy="241790"/>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bject7">
            <a:extLst>
              <a:ext uri="{FF2B5EF4-FFF2-40B4-BE49-F238E27FC236}">
                <a16:creationId xmlns:a16="http://schemas.microsoft.com/office/drawing/2014/main" id="{587B8DBA-F39F-4110-9FD4-B45126967372}"/>
              </a:ext>
            </a:extLst>
          </p:cNvPr>
          <p:cNvSpPr/>
          <p:nvPr/>
        </p:nvSpPr>
        <p:spPr>
          <a:xfrm>
            <a:off x="9568219" y="2092649"/>
            <a:ext cx="2269480" cy="370353"/>
          </a:xfrm>
          <a:prstGeom prst="rect">
            <a:avLst/>
          </a:prstGeom>
          <a:noFill/>
          <a:ln/>
        </p:spPr>
        <p:txBody>
          <a:bodyPr wrap="square" lIns="0" tIns="0" rIns="0" bIns="0" rtlCol="0" anchor="ctr"/>
          <a:lstStyle/>
          <a:p>
            <a:pPr algn="ctr" defTabSz="609630">
              <a:lnSpc>
                <a:spcPts val="1458"/>
              </a:lnSpc>
              <a:defRPr/>
            </a:pPr>
            <a:r>
              <a:rPr lang="en-US" sz="1283">
                <a:solidFill>
                  <a:srgbClr val="3F3F3F"/>
                </a:solidFill>
                <a:latin typeface="Segoe UI Semibold" pitchFamily="34" charset="0"/>
                <a:ea typeface="Segoe UI Semibold" pitchFamily="34" charset="-122"/>
                <a:cs typeface="Segoe UI Semibold" pitchFamily="34" charset="-120"/>
              </a:rPr>
              <a:t>for experiences and insights</a:t>
            </a:r>
            <a:endParaRPr lang="en-US" sz="1283">
              <a:solidFill>
                <a:prstClr val="black"/>
              </a:solidFill>
              <a:latin typeface="Calibri" panose="020F0502020204030204"/>
            </a:endParaRPr>
          </a:p>
        </p:txBody>
      </p:sp>
      <p:sp>
        <p:nvSpPr>
          <p:cNvPr id="46" name="Rounded Rectangle 134">
            <a:extLst>
              <a:ext uri="{FF2B5EF4-FFF2-40B4-BE49-F238E27FC236}">
                <a16:creationId xmlns:a16="http://schemas.microsoft.com/office/drawing/2014/main" id="{FB00FDE9-2218-4F07-89C0-C428B052AEA5}"/>
              </a:ext>
            </a:extLst>
          </p:cNvPr>
          <p:cNvSpPr/>
          <p:nvPr/>
        </p:nvSpPr>
        <p:spPr>
          <a:xfrm>
            <a:off x="9843288" y="3059655"/>
            <a:ext cx="1705011" cy="1413204"/>
          </a:xfrm>
          <a:prstGeom prst="roundRect">
            <a:avLst>
              <a:gd name="adj" fmla="val 9744"/>
            </a:avLst>
          </a:prstGeom>
          <a:noFill/>
          <a:ln w="28575"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Object7">
            <a:extLst>
              <a:ext uri="{FF2B5EF4-FFF2-40B4-BE49-F238E27FC236}">
                <a16:creationId xmlns:a16="http://schemas.microsoft.com/office/drawing/2014/main" id="{DEA98E8D-1663-45CC-B652-0905CBC863E3}"/>
              </a:ext>
            </a:extLst>
          </p:cNvPr>
          <p:cNvSpPr/>
          <p:nvPr/>
        </p:nvSpPr>
        <p:spPr>
          <a:xfrm>
            <a:off x="9671706" y="3019648"/>
            <a:ext cx="2023715" cy="370353"/>
          </a:xfrm>
          <a:prstGeom prst="rect">
            <a:avLst/>
          </a:prstGeom>
          <a:noFill/>
          <a:ln/>
        </p:spPr>
        <p:txBody>
          <a:bodyPr wrap="square" lIns="0" tIns="0" rIns="0" bIns="0" rtlCol="0" anchor="ctr"/>
          <a:lstStyle/>
          <a:p>
            <a:pPr algn="ctr" defTabSz="609630">
              <a:lnSpc>
                <a:spcPts val="1458"/>
              </a:lnSpc>
              <a:defRPr/>
            </a:pPr>
            <a:r>
              <a:rPr lang="en-US" sz="1283">
                <a:solidFill>
                  <a:srgbClr val="3F3F3F"/>
                </a:solidFill>
                <a:latin typeface="Segoe UI Semibold" pitchFamily="34" charset="0"/>
                <a:ea typeface="Segoe UI Semibold" pitchFamily="34" charset="-122"/>
                <a:cs typeface="Segoe UI Semibold" pitchFamily="34" charset="-120"/>
              </a:rPr>
              <a:t>for storage or analysis</a:t>
            </a:r>
            <a:endParaRPr lang="en-US" sz="1283">
              <a:solidFill>
                <a:prstClr val="black"/>
              </a:solidFill>
              <a:latin typeface="Calibri" panose="020F0502020204030204"/>
            </a:endParaRPr>
          </a:p>
        </p:txBody>
      </p:sp>
      <p:grpSp>
        <p:nvGrpSpPr>
          <p:cNvPr id="55" name="Group 54">
            <a:extLst>
              <a:ext uri="{FF2B5EF4-FFF2-40B4-BE49-F238E27FC236}">
                <a16:creationId xmlns:a16="http://schemas.microsoft.com/office/drawing/2014/main" id="{9BB79944-A10F-4E9F-ABA1-16DF9D77753B}"/>
              </a:ext>
            </a:extLst>
          </p:cNvPr>
          <p:cNvGrpSpPr/>
          <p:nvPr/>
        </p:nvGrpSpPr>
        <p:grpSpPr>
          <a:xfrm>
            <a:off x="9646969" y="3242363"/>
            <a:ext cx="1967190" cy="567961"/>
            <a:chOff x="9543400" y="3609998"/>
            <a:chExt cx="1967190" cy="567961"/>
          </a:xfrm>
        </p:grpSpPr>
        <p:pic>
          <p:nvPicPr>
            <p:cNvPr id="49" name="Picture 2" descr="Azure Data Explorer | Microsoft Azure">
              <a:extLst>
                <a:ext uri="{FF2B5EF4-FFF2-40B4-BE49-F238E27FC236}">
                  <a16:creationId xmlns:a16="http://schemas.microsoft.com/office/drawing/2014/main" id="{96185274-F0F8-4329-9A46-E7916E85548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26392" y="3748987"/>
              <a:ext cx="552347" cy="2899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azure blob storage icon">
              <a:extLst>
                <a:ext uri="{FF2B5EF4-FFF2-40B4-BE49-F238E27FC236}">
                  <a16:creationId xmlns:a16="http://schemas.microsoft.com/office/drawing/2014/main" id="{59CE2283-99A4-4059-9F91-7183493035A2}"/>
                </a:ext>
              </a:extLst>
            </p:cNvPr>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210" y="3728125"/>
              <a:ext cx="331706" cy="331706"/>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2CE1949-789F-45FD-8613-6953FA8E910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25882" y="3736161"/>
              <a:ext cx="315634" cy="315634"/>
            </a:xfrm>
            <a:prstGeom prst="rect">
              <a:avLst/>
            </a:prstGeom>
          </p:spPr>
        </p:pic>
        <p:pic>
          <p:nvPicPr>
            <p:cNvPr id="52" name="Graphic 51">
              <a:extLst>
                <a:ext uri="{FF2B5EF4-FFF2-40B4-BE49-F238E27FC236}">
                  <a16:creationId xmlns:a16="http://schemas.microsoft.com/office/drawing/2014/main" id="{4DBFA5BD-424F-4EA9-81EB-B0D5620618F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81193" y="3729280"/>
              <a:ext cx="329397" cy="329397"/>
            </a:xfrm>
            <a:prstGeom prst="rect">
              <a:avLst/>
            </a:prstGeom>
          </p:spPr>
        </p:pic>
        <p:pic>
          <p:nvPicPr>
            <p:cNvPr id="54" name="Picture 2" descr="Azure Synapse Analytics (@Azure_Synapse) / Twitter">
              <a:extLst>
                <a:ext uri="{FF2B5EF4-FFF2-40B4-BE49-F238E27FC236}">
                  <a16:creationId xmlns:a16="http://schemas.microsoft.com/office/drawing/2014/main" id="{FD3CE888-C0B7-4EA3-97AC-24CB85A3D3D9}"/>
                </a:ext>
              </a:extLst>
            </p:cNvPr>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43400" y="3609998"/>
              <a:ext cx="567961" cy="56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C99345F2-531A-4E77-8A5B-6960A8FFE2B4}"/>
              </a:ext>
            </a:extLst>
          </p:cNvPr>
          <p:cNvGrpSpPr/>
          <p:nvPr/>
        </p:nvGrpSpPr>
        <p:grpSpPr>
          <a:xfrm>
            <a:off x="9908127" y="4259326"/>
            <a:ext cx="1602463" cy="370353"/>
            <a:chOff x="9704903" y="4566771"/>
            <a:chExt cx="1602463" cy="370353"/>
          </a:xfrm>
        </p:grpSpPr>
        <p:pic>
          <p:nvPicPr>
            <p:cNvPr id="57" name="Picture 2" descr="See the source image">
              <a:extLst>
                <a:ext uri="{FF2B5EF4-FFF2-40B4-BE49-F238E27FC236}">
                  <a16:creationId xmlns:a16="http://schemas.microsoft.com/office/drawing/2014/main" id="{87256B80-1604-4AB8-BA15-3426DE689A6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704903" y="4575169"/>
              <a:ext cx="355554" cy="3306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ee the source image">
              <a:extLst>
                <a:ext uri="{FF2B5EF4-FFF2-40B4-BE49-F238E27FC236}">
                  <a16:creationId xmlns:a16="http://schemas.microsoft.com/office/drawing/2014/main" id="{DA876E0C-213F-4F96-BB48-BE1DF761F93E}"/>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716928" y="4583053"/>
              <a:ext cx="590438" cy="309980"/>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a:extLst>
                <a:ext uri="{FF2B5EF4-FFF2-40B4-BE49-F238E27FC236}">
                  <a16:creationId xmlns:a16="http://schemas.microsoft.com/office/drawing/2014/main" id="{6E9E7272-6147-45B9-8E4A-BEFF52F0F24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541801" y="4610544"/>
              <a:ext cx="282805" cy="282805"/>
            </a:xfrm>
            <a:prstGeom prst="rect">
              <a:avLst/>
            </a:prstGeom>
          </p:spPr>
        </p:pic>
        <p:pic>
          <p:nvPicPr>
            <p:cNvPr id="61" name="Graphic 60">
              <a:extLst>
                <a:ext uri="{FF2B5EF4-FFF2-40B4-BE49-F238E27FC236}">
                  <a16:creationId xmlns:a16="http://schemas.microsoft.com/office/drawing/2014/main" id="{C69B89F3-EAC7-4BCD-B4B0-985872CD317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102008" y="4566771"/>
              <a:ext cx="370353" cy="370353"/>
            </a:xfrm>
            <a:prstGeom prst="rect">
              <a:avLst/>
            </a:prstGeom>
          </p:spPr>
        </p:pic>
      </p:grpSp>
      <p:sp>
        <p:nvSpPr>
          <p:cNvPr id="67" name="Object8">
            <a:extLst>
              <a:ext uri="{FF2B5EF4-FFF2-40B4-BE49-F238E27FC236}">
                <a16:creationId xmlns:a16="http://schemas.microsoft.com/office/drawing/2014/main" id="{0028A7B1-870F-4D04-95DE-AAE498094176}"/>
              </a:ext>
            </a:extLst>
          </p:cNvPr>
          <p:cNvSpPr/>
          <p:nvPr/>
        </p:nvSpPr>
        <p:spPr>
          <a:xfrm>
            <a:off x="9590601" y="3946647"/>
            <a:ext cx="2104820" cy="370353"/>
          </a:xfrm>
          <a:prstGeom prst="rect">
            <a:avLst/>
          </a:prstGeom>
          <a:noFill/>
          <a:ln/>
        </p:spPr>
        <p:txBody>
          <a:bodyPr wrap="square" lIns="0" tIns="0" rIns="0" bIns="0" rtlCol="0" anchor="ctr"/>
          <a:lstStyle/>
          <a:p>
            <a:pPr algn="ctr" defTabSz="609630">
              <a:lnSpc>
                <a:spcPts val="1458"/>
              </a:lnSpc>
              <a:defRPr/>
            </a:pPr>
            <a:r>
              <a:rPr lang="en-US" sz="1283">
                <a:solidFill>
                  <a:srgbClr val="3F3F3F"/>
                </a:solidFill>
                <a:latin typeface="Segoe UI Semibold" pitchFamily="34" charset="0"/>
                <a:ea typeface="Segoe UI Semibold" pitchFamily="34" charset="-122"/>
                <a:cs typeface="Segoe UI Semibold" pitchFamily="34" charset="-120"/>
              </a:rPr>
              <a:t>for business automation</a:t>
            </a:r>
            <a:endParaRPr lang="en-US" sz="1283">
              <a:solidFill>
                <a:prstClr val="black"/>
              </a:solidFill>
              <a:latin typeface="Calibri" panose="020F0502020204030204"/>
            </a:endParaRPr>
          </a:p>
        </p:txBody>
      </p:sp>
      <p:sp>
        <p:nvSpPr>
          <p:cNvPr id="69" name="Object9">
            <a:extLst>
              <a:ext uri="{FF2B5EF4-FFF2-40B4-BE49-F238E27FC236}">
                <a16:creationId xmlns:a16="http://schemas.microsoft.com/office/drawing/2014/main" id="{B2945D4B-EBA9-4848-AB33-B36F0143A05D}"/>
              </a:ext>
            </a:extLst>
          </p:cNvPr>
          <p:cNvSpPr/>
          <p:nvPr/>
        </p:nvSpPr>
        <p:spPr>
          <a:xfrm>
            <a:off x="9673150" y="4873647"/>
            <a:ext cx="1922991" cy="370353"/>
          </a:xfrm>
          <a:prstGeom prst="rect">
            <a:avLst/>
          </a:prstGeom>
          <a:noFill/>
          <a:ln/>
        </p:spPr>
        <p:txBody>
          <a:bodyPr wrap="square" lIns="0" tIns="0" rIns="0" bIns="0" rtlCol="0" anchor="ctr"/>
          <a:lstStyle/>
          <a:p>
            <a:pPr algn="ctr" defTabSz="609630">
              <a:lnSpc>
                <a:spcPts val="1458"/>
              </a:lnSpc>
              <a:defRPr/>
            </a:pPr>
            <a:r>
              <a:rPr lang="en-US" sz="1283">
                <a:solidFill>
                  <a:srgbClr val="3F3F3F"/>
                </a:solidFill>
                <a:latin typeface="Segoe UI Semibold" pitchFamily="34" charset="0"/>
                <a:ea typeface="Segoe UI Semibold" pitchFamily="34" charset="-122"/>
                <a:cs typeface="Segoe UI Semibold" pitchFamily="34" charset="-120"/>
              </a:rPr>
              <a:t>for further computations</a:t>
            </a:r>
            <a:endParaRPr lang="en-US" sz="1283">
              <a:solidFill>
                <a:prstClr val="black"/>
              </a:solidFill>
              <a:latin typeface="Calibri" panose="020F0502020204030204"/>
            </a:endParaRPr>
          </a:p>
        </p:txBody>
      </p:sp>
      <p:pic>
        <p:nvPicPr>
          <p:cNvPr id="73" name="Graphic 72">
            <a:extLst>
              <a:ext uri="{FF2B5EF4-FFF2-40B4-BE49-F238E27FC236}">
                <a16:creationId xmlns:a16="http://schemas.microsoft.com/office/drawing/2014/main" id="{97868791-3B69-45E6-9E38-DD54E1B88CA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230335" y="5148764"/>
            <a:ext cx="339204" cy="339204"/>
          </a:xfrm>
          <a:prstGeom prst="rect">
            <a:avLst/>
          </a:prstGeom>
        </p:spPr>
      </p:pic>
      <p:pic>
        <p:nvPicPr>
          <p:cNvPr id="75" name="Graphic 74">
            <a:extLst>
              <a:ext uri="{FF2B5EF4-FFF2-40B4-BE49-F238E27FC236}">
                <a16:creationId xmlns:a16="http://schemas.microsoft.com/office/drawing/2014/main" id="{302155E3-44C1-43D6-93E4-FF0568E254C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679930" y="5170554"/>
            <a:ext cx="304086" cy="304086"/>
          </a:xfrm>
          <a:prstGeom prst="rect">
            <a:avLst/>
          </a:prstGeom>
        </p:spPr>
      </p:pic>
    </p:spTree>
    <p:extLst>
      <p:ext uri="{BB962C8B-B14F-4D97-AF65-F5344CB8AC3E}">
        <p14:creationId xmlns:p14="http://schemas.microsoft.com/office/powerpoint/2010/main" val="580382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Box outline">
            <a:extLst>
              <a:ext uri="{FF2B5EF4-FFF2-40B4-BE49-F238E27FC236}">
                <a16:creationId xmlns:a16="http://schemas.microsoft.com/office/drawing/2014/main" id="{E41531FD-26C9-4845-9890-8428DCBEF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684" y="5744268"/>
            <a:ext cx="548640" cy="548640"/>
          </a:xfrm>
          <a:prstGeom prst="rect">
            <a:avLst/>
          </a:prstGeom>
        </p:spPr>
      </p:pic>
      <p:pic>
        <p:nvPicPr>
          <p:cNvPr id="53" name="Graphic 52" descr="Blueprint outline">
            <a:extLst>
              <a:ext uri="{FF2B5EF4-FFF2-40B4-BE49-F238E27FC236}">
                <a16:creationId xmlns:a16="http://schemas.microsoft.com/office/drawing/2014/main" id="{A5C09488-4AC0-4A64-84E4-282508AE56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157" y="1788082"/>
            <a:ext cx="548640" cy="548640"/>
          </a:xfrm>
          <a:prstGeom prst="rect">
            <a:avLst/>
          </a:prstGeom>
        </p:spPr>
      </p:pic>
      <p:sp>
        <p:nvSpPr>
          <p:cNvPr id="2" name="Title 1">
            <a:extLst>
              <a:ext uri="{FF2B5EF4-FFF2-40B4-BE49-F238E27FC236}">
                <a16:creationId xmlns:a16="http://schemas.microsoft.com/office/drawing/2014/main" id="{1EC819AA-7808-46F1-9DF4-48F249C3A0B2}"/>
              </a:ext>
            </a:extLst>
          </p:cNvPr>
          <p:cNvSpPr>
            <a:spLocks noGrp="1"/>
          </p:cNvSpPr>
          <p:nvPr>
            <p:ph type="title"/>
          </p:nvPr>
        </p:nvSpPr>
        <p:spPr/>
        <p:txBody>
          <a:bodyPr/>
          <a:lstStyle/>
          <a:p>
            <a:r>
              <a:rPr lang="en-US"/>
              <a:t>What’s Included with IoT Central?</a:t>
            </a:r>
          </a:p>
        </p:txBody>
      </p:sp>
      <p:sp>
        <p:nvSpPr>
          <p:cNvPr id="19" name="TextBox 18">
            <a:extLst>
              <a:ext uri="{FF2B5EF4-FFF2-40B4-BE49-F238E27FC236}">
                <a16:creationId xmlns:a16="http://schemas.microsoft.com/office/drawing/2014/main" id="{6FC8FE56-A697-4471-8DD3-200BCBF0A1F1}"/>
              </a:ext>
            </a:extLst>
          </p:cNvPr>
          <p:cNvSpPr txBox="1"/>
          <p:nvPr/>
        </p:nvSpPr>
        <p:spPr>
          <a:xfrm>
            <a:off x="1292378" y="1818545"/>
            <a:ext cx="2651183" cy="553998"/>
          </a:xfrm>
          <a:prstGeom prst="rect">
            <a:avLst/>
          </a:prstGeom>
          <a:noFill/>
        </p:spPr>
        <p:txBody>
          <a:bodyPr wrap="square" lIns="0" tIns="0" rIns="0" bIns="0" rtlCol="0">
            <a:spAutoFit/>
          </a:bodyPr>
          <a:lstStyle/>
          <a:p>
            <a:pPr algn="l"/>
            <a:r>
              <a:rPr lang="en-US" sz="1800">
                <a:solidFill>
                  <a:schemeClr val="bg1"/>
                </a:solidFill>
                <a:latin typeface="+mj-lt"/>
              </a:rPr>
              <a:t>Device &amp; Telemetry Modeling</a:t>
            </a:r>
          </a:p>
        </p:txBody>
      </p:sp>
      <p:sp>
        <p:nvSpPr>
          <p:cNvPr id="21" name="TextBox 20">
            <a:extLst>
              <a:ext uri="{FF2B5EF4-FFF2-40B4-BE49-F238E27FC236}">
                <a16:creationId xmlns:a16="http://schemas.microsoft.com/office/drawing/2014/main" id="{9992E7A8-7E77-4FCF-A732-508DA94BCC01}"/>
              </a:ext>
            </a:extLst>
          </p:cNvPr>
          <p:cNvSpPr txBox="1"/>
          <p:nvPr/>
        </p:nvSpPr>
        <p:spPr>
          <a:xfrm>
            <a:off x="1292378" y="3779943"/>
            <a:ext cx="2383633" cy="553998"/>
          </a:xfrm>
          <a:prstGeom prst="rect">
            <a:avLst/>
          </a:prstGeom>
          <a:noFill/>
        </p:spPr>
        <p:txBody>
          <a:bodyPr wrap="square" lIns="0" tIns="0" rIns="0" bIns="0" rtlCol="0">
            <a:spAutoFit/>
          </a:bodyPr>
          <a:lstStyle/>
          <a:p>
            <a:pPr algn="l"/>
            <a:r>
              <a:rPr lang="en-US" sz="1800">
                <a:solidFill>
                  <a:schemeClr val="bg1"/>
                </a:solidFill>
                <a:latin typeface="+mj-lt"/>
              </a:rPr>
              <a:t>30 Days of Data Storage</a:t>
            </a:r>
          </a:p>
        </p:txBody>
      </p:sp>
      <p:sp>
        <p:nvSpPr>
          <p:cNvPr id="23" name="TextBox 22">
            <a:extLst>
              <a:ext uri="{FF2B5EF4-FFF2-40B4-BE49-F238E27FC236}">
                <a16:creationId xmlns:a16="http://schemas.microsoft.com/office/drawing/2014/main" id="{43F94CA4-411F-4061-9C9E-3069C88E0654}"/>
              </a:ext>
            </a:extLst>
          </p:cNvPr>
          <p:cNvSpPr txBox="1"/>
          <p:nvPr/>
        </p:nvSpPr>
        <p:spPr>
          <a:xfrm>
            <a:off x="1292378" y="4895330"/>
            <a:ext cx="3358343" cy="276999"/>
          </a:xfrm>
          <a:prstGeom prst="rect">
            <a:avLst/>
          </a:prstGeom>
          <a:noFill/>
        </p:spPr>
        <p:txBody>
          <a:bodyPr wrap="square" lIns="0" tIns="0" rIns="0" bIns="0" rtlCol="0">
            <a:spAutoFit/>
          </a:bodyPr>
          <a:lstStyle/>
          <a:p>
            <a:pPr algn="l"/>
            <a:r>
              <a:rPr lang="en-US" sz="1800">
                <a:solidFill>
                  <a:schemeClr val="bg1"/>
                </a:solidFill>
                <a:latin typeface="+mj-lt"/>
              </a:rPr>
              <a:t>Dashboards</a:t>
            </a:r>
          </a:p>
        </p:txBody>
      </p:sp>
      <p:sp>
        <p:nvSpPr>
          <p:cNvPr id="27" name="TextBox 26">
            <a:extLst>
              <a:ext uri="{FF2B5EF4-FFF2-40B4-BE49-F238E27FC236}">
                <a16:creationId xmlns:a16="http://schemas.microsoft.com/office/drawing/2014/main" id="{83CC16D2-E042-4C95-A2C0-E7EBED2D55EF}"/>
              </a:ext>
            </a:extLst>
          </p:cNvPr>
          <p:cNvSpPr txBox="1"/>
          <p:nvPr/>
        </p:nvSpPr>
        <p:spPr>
          <a:xfrm>
            <a:off x="1292378" y="2915260"/>
            <a:ext cx="3358343" cy="276999"/>
          </a:xfrm>
          <a:prstGeom prst="rect">
            <a:avLst/>
          </a:prstGeom>
          <a:noFill/>
        </p:spPr>
        <p:txBody>
          <a:bodyPr wrap="square" lIns="0" tIns="0" rIns="0" bIns="0" rtlCol="0">
            <a:spAutoFit/>
          </a:bodyPr>
          <a:lstStyle/>
          <a:p>
            <a:pPr algn="l"/>
            <a:r>
              <a:rPr lang="en-US" sz="1800">
                <a:solidFill>
                  <a:schemeClr val="bg1"/>
                </a:solidFill>
                <a:latin typeface="+mj-lt"/>
              </a:rPr>
              <a:t>Device Management</a:t>
            </a:r>
          </a:p>
        </p:txBody>
      </p:sp>
      <p:sp>
        <p:nvSpPr>
          <p:cNvPr id="29" name="TextBox 28">
            <a:extLst>
              <a:ext uri="{FF2B5EF4-FFF2-40B4-BE49-F238E27FC236}">
                <a16:creationId xmlns:a16="http://schemas.microsoft.com/office/drawing/2014/main" id="{09AC8B0E-0A0E-44AE-9017-578D251FC6A3}"/>
              </a:ext>
            </a:extLst>
          </p:cNvPr>
          <p:cNvSpPr txBox="1"/>
          <p:nvPr/>
        </p:nvSpPr>
        <p:spPr>
          <a:xfrm>
            <a:off x="1292378" y="5885367"/>
            <a:ext cx="3358343" cy="276999"/>
          </a:xfrm>
          <a:prstGeom prst="rect">
            <a:avLst/>
          </a:prstGeom>
          <a:noFill/>
        </p:spPr>
        <p:txBody>
          <a:bodyPr wrap="square" lIns="0" tIns="0" rIns="0" bIns="0" rtlCol="0">
            <a:spAutoFit/>
          </a:bodyPr>
          <a:lstStyle/>
          <a:p>
            <a:pPr algn="l"/>
            <a:r>
              <a:rPr lang="en-US" sz="1800">
                <a:solidFill>
                  <a:schemeClr val="bg1"/>
                </a:solidFill>
                <a:latin typeface="+mj-lt"/>
              </a:rPr>
              <a:t>Data Export</a:t>
            </a:r>
          </a:p>
        </p:txBody>
      </p:sp>
      <p:grpSp>
        <p:nvGrpSpPr>
          <p:cNvPr id="50" name="Group 49">
            <a:extLst>
              <a:ext uri="{FF2B5EF4-FFF2-40B4-BE49-F238E27FC236}">
                <a16:creationId xmlns:a16="http://schemas.microsoft.com/office/drawing/2014/main" id="{8D80A304-7108-4C06-8DB8-9DACCE617DF6}"/>
              </a:ext>
            </a:extLst>
          </p:cNvPr>
          <p:cNvGrpSpPr/>
          <p:nvPr/>
        </p:nvGrpSpPr>
        <p:grpSpPr>
          <a:xfrm>
            <a:off x="4085164" y="2947738"/>
            <a:ext cx="4487661" cy="2356120"/>
            <a:chOff x="4203763" y="1791681"/>
            <a:chExt cx="4487661" cy="2356120"/>
          </a:xfrm>
        </p:grpSpPr>
        <p:sp>
          <p:nvSpPr>
            <p:cNvPr id="22" name="Rectangle 21">
              <a:extLst>
                <a:ext uri="{FF2B5EF4-FFF2-40B4-BE49-F238E27FC236}">
                  <a16:creationId xmlns:a16="http://schemas.microsoft.com/office/drawing/2014/main" id="{2A47B88A-88D5-46CD-9FEA-9247F995E637}"/>
                </a:ext>
              </a:extLst>
            </p:cNvPr>
            <p:cNvSpPr/>
            <p:nvPr/>
          </p:nvSpPr>
          <p:spPr bwMode="auto">
            <a:xfrm>
              <a:off x="4203765" y="1806032"/>
              <a:ext cx="4487659" cy="2341769"/>
            </a:xfrm>
            <a:prstGeom prst="rect">
              <a:avLst/>
            </a:prstGeom>
            <a:solidFill>
              <a:schemeClr val="tx1"/>
            </a:solidFill>
            <a:ln>
              <a:noFill/>
              <a:headEnd type="none" w="med" len="med"/>
              <a:tailEnd type="none" w="med" len="med"/>
            </a:ln>
            <a:effectLst>
              <a:glow rad="101600">
                <a:schemeClr val="tx1">
                  <a:lumMod val="8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630CA1D-495E-4FE4-B284-406B12D541C1}"/>
                </a:ext>
              </a:extLst>
            </p:cNvPr>
            <p:cNvCxnSpPr>
              <a:cxnSpLocks/>
            </p:cNvCxnSpPr>
            <p:nvPr/>
          </p:nvCxnSpPr>
          <p:spPr>
            <a:xfrm>
              <a:off x="4203763" y="1791681"/>
              <a:ext cx="4487659"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99BCD48-2336-4A8D-BEA1-7BD5F34A63BD}"/>
                </a:ext>
              </a:extLst>
            </p:cNvPr>
            <p:cNvSpPr txBox="1"/>
            <p:nvPr/>
          </p:nvSpPr>
          <p:spPr>
            <a:xfrm>
              <a:off x="4996828" y="2033214"/>
              <a:ext cx="2456231" cy="400110"/>
            </a:xfrm>
            <a:prstGeom prst="rect">
              <a:avLst/>
            </a:prstGeom>
            <a:noFill/>
          </p:spPr>
          <p:txBody>
            <a:bodyPr wrap="square">
              <a:spAutoFit/>
            </a:bodyPr>
            <a:lstStyle/>
            <a:p>
              <a:pPr defTabSz="914400"/>
              <a:r>
                <a:rPr lang="en-US" sz="2000">
                  <a:solidFill>
                    <a:srgbClr val="3C3C41"/>
                  </a:solidFill>
                  <a:latin typeface="Segoe UI Semibold"/>
                </a:rPr>
                <a:t>Azure IoT Central</a:t>
              </a:r>
            </a:p>
          </p:txBody>
        </p:sp>
        <p:pic>
          <p:nvPicPr>
            <p:cNvPr id="47" name="Graphic 46">
              <a:extLst>
                <a:ext uri="{FF2B5EF4-FFF2-40B4-BE49-F238E27FC236}">
                  <a16:creationId xmlns:a16="http://schemas.microsoft.com/office/drawing/2014/main" id="{2F4ACF70-C9B7-4BF0-B563-22A5684762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4728" y="1972698"/>
              <a:ext cx="506150" cy="506150"/>
            </a:xfrm>
            <a:prstGeom prst="rect">
              <a:avLst/>
            </a:prstGeom>
          </p:spPr>
        </p:pic>
        <p:sp>
          <p:nvSpPr>
            <p:cNvPr id="49" name="TextBox 48">
              <a:extLst>
                <a:ext uri="{FF2B5EF4-FFF2-40B4-BE49-F238E27FC236}">
                  <a16:creationId xmlns:a16="http://schemas.microsoft.com/office/drawing/2014/main" id="{65B19015-DF3A-4994-B0E3-97B92D9D67EB}"/>
                </a:ext>
              </a:extLst>
            </p:cNvPr>
            <p:cNvSpPr txBox="1"/>
            <p:nvPr/>
          </p:nvSpPr>
          <p:spPr>
            <a:xfrm>
              <a:off x="4441720" y="2511218"/>
              <a:ext cx="4171952" cy="306109"/>
            </a:xfrm>
            <a:prstGeom prst="rect">
              <a:avLst/>
            </a:prstGeom>
            <a:noFill/>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a:ln>
                    <a:noFill/>
                  </a:ln>
                  <a:solidFill>
                    <a:srgbClr val="444444"/>
                  </a:solidFill>
                  <a:effectLst/>
                  <a:uLnTx/>
                  <a:uFillTx/>
                  <a:latin typeface="Segoe UI Regular" pitchFamily="34" charset="0"/>
                  <a:ea typeface="Segoe UI Regular" pitchFamily="34" charset="-122"/>
                  <a:cs typeface="Segoe UI Regular" pitchFamily="34" charset="-120"/>
                </a:rPr>
                <a:t>A ready-made environment for IoT solution development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1096E4C-6547-4413-9F1C-11805A77F134}"/>
              </a:ext>
            </a:extLst>
          </p:cNvPr>
          <p:cNvGrpSpPr/>
          <p:nvPr/>
        </p:nvGrpSpPr>
        <p:grpSpPr>
          <a:xfrm>
            <a:off x="4085164" y="4920488"/>
            <a:ext cx="4487658" cy="398512"/>
            <a:chOff x="4469093" y="6551428"/>
            <a:chExt cx="3995754" cy="398512"/>
          </a:xfrm>
        </p:grpSpPr>
        <p:sp>
          <p:nvSpPr>
            <p:cNvPr id="40" name="Rectangle 39">
              <a:extLst>
                <a:ext uri="{FF2B5EF4-FFF2-40B4-BE49-F238E27FC236}">
                  <a16:creationId xmlns:a16="http://schemas.microsoft.com/office/drawing/2014/main" id="{48CA3025-D82B-4364-9B2C-7B837AF8C914}"/>
                </a:ext>
              </a:extLst>
            </p:cNvPr>
            <p:cNvSpPr/>
            <p:nvPr/>
          </p:nvSpPr>
          <p:spPr bwMode="auto">
            <a:xfrm>
              <a:off x="4469093" y="6551428"/>
              <a:ext cx="3995754" cy="398512"/>
            </a:xfrm>
            <a:prstGeom prst="rect">
              <a:avLst/>
            </a:prstGeom>
            <a:solidFill>
              <a:srgbClr val="CDF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1953634E-2737-433C-BCB4-C15DD2E46321}"/>
                </a:ext>
              </a:extLst>
            </p:cNvPr>
            <p:cNvSpPr txBox="1"/>
            <p:nvPr/>
          </p:nvSpPr>
          <p:spPr>
            <a:xfrm>
              <a:off x="4787797" y="6676399"/>
              <a:ext cx="3358343" cy="138499"/>
            </a:xfrm>
            <a:prstGeom prst="rect">
              <a:avLst/>
            </a:prstGeom>
            <a:noFill/>
          </p:spPr>
          <p:txBody>
            <a:bodyPr wrap="square" lIns="0" tIns="0" rIns="0" bIns="0" rtlCol="0">
              <a:spAutoFit/>
            </a:bodyPr>
            <a:lstStyle/>
            <a:p>
              <a:pPr algn="ctr"/>
              <a:r>
                <a:rPr lang="en-US" sz="900">
                  <a:solidFill>
                    <a:schemeClr val="accent6">
                      <a:lumMod val="75000"/>
                    </a:schemeClr>
                  </a:solidFill>
                  <a:latin typeface="+mj-lt"/>
                </a:rPr>
                <a:t>High Availability, Disaster Recovery, Elastic Scale, Solution Security</a:t>
              </a:r>
            </a:p>
          </p:txBody>
        </p:sp>
      </p:grpSp>
      <p:pic>
        <p:nvPicPr>
          <p:cNvPr id="57" name="Graphic 56" descr="Stream outline">
            <a:extLst>
              <a:ext uri="{FF2B5EF4-FFF2-40B4-BE49-F238E27FC236}">
                <a16:creationId xmlns:a16="http://schemas.microsoft.com/office/drawing/2014/main" id="{EE2F4CFF-D632-47E3-9F90-0C6B3C0689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157" y="2777129"/>
            <a:ext cx="548640" cy="548640"/>
          </a:xfrm>
          <a:prstGeom prst="rect">
            <a:avLst/>
          </a:prstGeom>
        </p:spPr>
      </p:pic>
      <p:pic>
        <p:nvPicPr>
          <p:cNvPr id="59" name="Graphic 58" descr="Database outline">
            <a:extLst>
              <a:ext uri="{FF2B5EF4-FFF2-40B4-BE49-F238E27FC236}">
                <a16:creationId xmlns:a16="http://schemas.microsoft.com/office/drawing/2014/main" id="{4037E912-A15D-4C9B-B0DD-66A7F5971F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8684" y="3766176"/>
            <a:ext cx="548640" cy="548640"/>
          </a:xfrm>
          <a:prstGeom prst="rect">
            <a:avLst/>
          </a:prstGeom>
        </p:spPr>
      </p:pic>
      <p:pic>
        <p:nvPicPr>
          <p:cNvPr id="63" name="Graphic 62" descr="Presentation with bar chart outline">
            <a:extLst>
              <a:ext uri="{FF2B5EF4-FFF2-40B4-BE49-F238E27FC236}">
                <a16:creationId xmlns:a16="http://schemas.microsoft.com/office/drawing/2014/main" id="{4C4E6780-C5AB-45B6-8254-65842CA189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8684" y="4755222"/>
            <a:ext cx="548640" cy="548640"/>
          </a:xfrm>
          <a:prstGeom prst="rect">
            <a:avLst/>
          </a:prstGeom>
        </p:spPr>
      </p:pic>
      <p:grpSp>
        <p:nvGrpSpPr>
          <p:cNvPr id="17" name="Group 16">
            <a:extLst>
              <a:ext uri="{FF2B5EF4-FFF2-40B4-BE49-F238E27FC236}">
                <a16:creationId xmlns:a16="http://schemas.microsoft.com/office/drawing/2014/main" id="{90B8374F-9143-4C18-91F9-48143DAC686C}"/>
              </a:ext>
            </a:extLst>
          </p:cNvPr>
          <p:cNvGrpSpPr/>
          <p:nvPr/>
        </p:nvGrpSpPr>
        <p:grpSpPr>
          <a:xfrm>
            <a:off x="4330741" y="4033223"/>
            <a:ext cx="3972593" cy="766466"/>
            <a:chOff x="4323121" y="5587816"/>
            <a:chExt cx="3972593" cy="766466"/>
          </a:xfrm>
        </p:grpSpPr>
        <p:pic>
          <p:nvPicPr>
            <p:cNvPr id="13" name="Picture 12" descr="Graphical user interface, table&#10;&#10;Description automatically generated">
              <a:extLst>
                <a:ext uri="{FF2B5EF4-FFF2-40B4-BE49-F238E27FC236}">
                  <a16:creationId xmlns:a16="http://schemas.microsoft.com/office/drawing/2014/main" id="{F5CEDCBF-1675-4D8F-9436-C5DE4D5CAB46}"/>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Lst>
            </a:blip>
            <a:stretch>
              <a:fillRect/>
            </a:stretch>
          </p:blipFill>
          <p:spPr>
            <a:xfrm>
              <a:off x="4323121" y="5587816"/>
              <a:ext cx="914400" cy="746720"/>
            </a:xfrm>
            <a:prstGeom prst="rect">
              <a:avLst/>
            </a:prstGeom>
          </p:spPr>
        </p:pic>
        <p:pic>
          <p:nvPicPr>
            <p:cNvPr id="14" name="Picture 13" descr="Graphical user interface, text, email&#10;&#10;Description automatically generated">
              <a:extLst>
                <a:ext uri="{FF2B5EF4-FFF2-40B4-BE49-F238E27FC236}">
                  <a16:creationId xmlns:a16="http://schemas.microsoft.com/office/drawing/2014/main" id="{35610675-8FB9-41EB-8185-4E1115BE522C}"/>
                </a:ext>
              </a:extLst>
            </p:cNvPr>
            <p:cNvPicPr>
              <a:picLocks noChangeAspect="1"/>
            </p:cNvPicPr>
            <p:nvPr/>
          </p:nvPicPr>
          <p:blipFill>
            <a:blip r:embed="rId17">
              <a:extLst>
                <a:ext uri="{BEBA8EAE-BF5A-486C-A8C5-ECC9F3942E4B}">
                  <a14:imgProps xmlns:a14="http://schemas.microsoft.com/office/drawing/2010/main">
                    <a14:imgLayer r:embed="rId18">
                      <a14:imgEffect>
                        <a14:sharpenSoften amount="25000"/>
                      </a14:imgEffect>
                    </a14:imgLayer>
                  </a14:imgProps>
                </a:ext>
              </a:extLst>
            </a:blip>
            <a:stretch>
              <a:fillRect/>
            </a:stretch>
          </p:blipFill>
          <p:spPr>
            <a:xfrm>
              <a:off x="6361917" y="5607562"/>
              <a:ext cx="914400" cy="746720"/>
            </a:xfrm>
            <a:prstGeom prst="rect">
              <a:avLst/>
            </a:prstGeom>
          </p:spPr>
        </p:pic>
        <p:pic>
          <p:nvPicPr>
            <p:cNvPr id="15" name="Picture 14" descr="Graphical user interface, chart&#10;&#10;Description automatically generated">
              <a:extLst>
                <a:ext uri="{FF2B5EF4-FFF2-40B4-BE49-F238E27FC236}">
                  <a16:creationId xmlns:a16="http://schemas.microsoft.com/office/drawing/2014/main" id="{4FD4F8DF-8A84-49A5-944D-DAACFE4E60B8}"/>
                </a:ext>
              </a:extLst>
            </p:cNvPr>
            <p:cNvPicPr>
              <a:picLocks noChangeAspect="1"/>
            </p:cNvPicPr>
            <p:nvPr/>
          </p:nvPicPr>
          <p:blipFill>
            <a:blip r:embed="rId19">
              <a:extLst>
                <a:ext uri="{BEBA8EAE-BF5A-486C-A8C5-ECC9F3942E4B}">
                  <a14:imgProps xmlns:a14="http://schemas.microsoft.com/office/drawing/2010/main">
                    <a14:imgLayer r:embed="rId20">
                      <a14:imgEffect>
                        <a14:sharpenSoften amount="25000"/>
                      </a14:imgEffect>
                    </a14:imgLayer>
                  </a14:imgProps>
                </a:ext>
              </a:extLst>
            </a:blip>
            <a:stretch>
              <a:fillRect/>
            </a:stretch>
          </p:blipFill>
          <p:spPr>
            <a:xfrm>
              <a:off x="5342519" y="5594398"/>
              <a:ext cx="914400" cy="746720"/>
            </a:xfrm>
            <a:prstGeom prst="rect">
              <a:avLst/>
            </a:prstGeom>
          </p:spPr>
        </p:pic>
        <p:pic>
          <p:nvPicPr>
            <p:cNvPr id="16" name="Picture 15" descr="Graphical user interface, table&#10;&#10;Description automatically generated">
              <a:extLst>
                <a:ext uri="{FF2B5EF4-FFF2-40B4-BE49-F238E27FC236}">
                  <a16:creationId xmlns:a16="http://schemas.microsoft.com/office/drawing/2014/main" id="{232CA724-C689-46A2-B1C7-72C2FC2B7C69}"/>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25000"/>
                      </a14:imgEffect>
                    </a14:imgLayer>
                  </a14:imgProps>
                </a:ext>
              </a:extLst>
            </a:blip>
            <a:stretch>
              <a:fillRect/>
            </a:stretch>
          </p:blipFill>
          <p:spPr>
            <a:xfrm>
              <a:off x="7381314" y="5600980"/>
              <a:ext cx="914400" cy="746720"/>
            </a:xfrm>
            <a:prstGeom prst="rect">
              <a:avLst/>
            </a:prstGeom>
          </p:spPr>
        </p:pic>
      </p:grpSp>
      <p:grpSp>
        <p:nvGrpSpPr>
          <p:cNvPr id="4" name="Group 3">
            <a:extLst>
              <a:ext uri="{FF2B5EF4-FFF2-40B4-BE49-F238E27FC236}">
                <a16:creationId xmlns:a16="http://schemas.microsoft.com/office/drawing/2014/main" id="{460FBA30-99B7-53BF-9B19-1E2B52A413EA}"/>
              </a:ext>
            </a:extLst>
          </p:cNvPr>
          <p:cNvGrpSpPr/>
          <p:nvPr/>
        </p:nvGrpSpPr>
        <p:grpSpPr>
          <a:xfrm>
            <a:off x="7852198" y="1821224"/>
            <a:ext cx="3674530" cy="4493426"/>
            <a:chOff x="7852198" y="1821224"/>
            <a:chExt cx="3674530" cy="4493426"/>
          </a:xfrm>
        </p:grpSpPr>
        <p:grpSp>
          <p:nvGrpSpPr>
            <p:cNvPr id="48" name="Group 47">
              <a:extLst>
                <a:ext uri="{FF2B5EF4-FFF2-40B4-BE49-F238E27FC236}">
                  <a16:creationId xmlns:a16="http://schemas.microsoft.com/office/drawing/2014/main" id="{34D09CE3-E2C8-484E-9C41-FBD847F71850}"/>
                </a:ext>
              </a:extLst>
            </p:cNvPr>
            <p:cNvGrpSpPr/>
            <p:nvPr/>
          </p:nvGrpSpPr>
          <p:grpSpPr>
            <a:xfrm>
              <a:off x="7852198" y="1821224"/>
              <a:ext cx="3674530" cy="4493426"/>
              <a:chOff x="8019838" y="1821224"/>
              <a:chExt cx="3674530" cy="4493426"/>
            </a:xfrm>
          </p:grpSpPr>
          <p:grpSp>
            <p:nvGrpSpPr>
              <p:cNvPr id="51" name="Group 50">
                <a:extLst>
                  <a:ext uri="{FF2B5EF4-FFF2-40B4-BE49-F238E27FC236}">
                    <a16:creationId xmlns:a16="http://schemas.microsoft.com/office/drawing/2014/main" id="{01A71BB1-2EF8-4DF0-97CC-94F01082AA05}"/>
                  </a:ext>
                </a:extLst>
              </p:cNvPr>
              <p:cNvGrpSpPr/>
              <p:nvPr/>
            </p:nvGrpSpPr>
            <p:grpSpPr>
              <a:xfrm>
                <a:off x="8019838" y="1947457"/>
                <a:ext cx="3674530" cy="4367193"/>
                <a:chOff x="8019838" y="1947457"/>
                <a:chExt cx="3674530" cy="4367193"/>
              </a:xfrm>
            </p:grpSpPr>
            <p:sp>
              <p:nvSpPr>
                <p:cNvPr id="54" name="TextBox 53">
                  <a:extLst>
                    <a:ext uri="{FF2B5EF4-FFF2-40B4-BE49-F238E27FC236}">
                      <a16:creationId xmlns:a16="http://schemas.microsoft.com/office/drawing/2014/main" id="{43F80EA9-0244-42E0-86D1-84551B97A90A}"/>
                    </a:ext>
                  </a:extLst>
                </p:cNvPr>
                <p:cNvSpPr txBox="1"/>
                <p:nvPr/>
              </p:nvSpPr>
              <p:spPr>
                <a:xfrm>
                  <a:off x="8019840" y="1947457"/>
                  <a:ext cx="3017520" cy="276999"/>
                </a:xfrm>
                <a:prstGeom prst="rect">
                  <a:avLst/>
                </a:prstGeom>
                <a:noFill/>
              </p:spPr>
              <p:txBody>
                <a:bodyPr wrap="square" lIns="0" tIns="0" rIns="0" bIns="0" rtlCol="0">
                  <a:spAutoFit/>
                </a:bodyPr>
                <a:lstStyle/>
                <a:p>
                  <a:pPr algn="r"/>
                  <a:r>
                    <a:rPr lang="en-US" sz="1800">
                      <a:solidFill>
                        <a:schemeClr val="bg1"/>
                      </a:solidFill>
                      <a:latin typeface="+mj-lt"/>
                    </a:rPr>
                    <a:t>Data Transformation</a:t>
                  </a:r>
                </a:p>
              </p:txBody>
            </p:sp>
            <p:sp>
              <p:nvSpPr>
                <p:cNvPr id="55" name="TextBox 54">
                  <a:extLst>
                    <a:ext uri="{FF2B5EF4-FFF2-40B4-BE49-F238E27FC236}">
                      <a16:creationId xmlns:a16="http://schemas.microsoft.com/office/drawing/2014/main" id="{38436FD9-BAED-4F54-91BB-F8D69F6FB44F}"/>
                    </a:ext>
                  </a:extLst>
                </p:cNvPr>
                <p:cNvSpPr txBox="1"/>
                <p:nvPr/>
              </p:nvSpPr>
              <p:spPr>
                <a:xfrm>
                  <a:off x="8019839" y="2902154"/>
                  <a:ext cx="3017520" cy="276999"/>
                </a:xfrm>
                <a:prstGeom prst="rect">
                  <a:avLst/>
                </a:prstGeom>
                <a:noFill/>
              </p:spPr>
              <p:txBody>
                <a:bodyPr wrap="square" lIns="0" tIns="0" rIns="0" bIns="0" rtlCol="0">
                  <a:spAutoFit/>
                </a:bodyPr>
                <a:lstStyle/>
                <a:p>
                  <a:pPr algn="r"/>
                  <a:r>
                    <a:rPr lang="en-US" sz="1800">
                      <a:solidFill>
                        <a:schemeClr val="bg1"/>
                      </a:solidFill>
                      <a:latin typeface="+mj-lt"/>
                    </a:rPr>
                    <a:t>Event Rules</a:t>
                  </a:r>
                </a:p>
              </p:txBody>
            </p:sp>
            <p:sp>
              <p:nvSpPr>
                <p:cNvPr id="56" name="TextBox 55">
                  <a:extLst>
                    <a:ext uri="{FF2B5EF4-FFF2-40B4-BE49-F238E27FC236}">
                      <a16:creationId xmlns:a16="http://schemas.microsoft.com/office/drawing/2014/main" id="{C900170B-284D-40B5-9901-191837D6BA3A}"/>
                    </a:ext>
                  </a:extLst>
                </p:cNvPr>
                <p:cNvSpPr txBox="1"/>
                <p:nvPr/>
              </p:nvSpPr>
              <p:spPr>
                <a:xfrm>
                  <a:off x="8019838" y="3918443"/>
                  <a:ext cx="3017520" cy="276999"/>
                </a:xfrm>
                <a:prstGeom prst="rect">
                  <a:avLst/>
                </a:prstGeom>
                <a:noFill/>
              </p:spPr>
              <p:txBody>
                <a:bodyPr wrap="square" lIns="0" tIns="0" rIns="0" bIns="0" rtlCol="0">
                  <a:spAutoFit/>
                </a:bodyPr>
                <a:lstStyle/>
                <a:p>
                  <a:pPr algn="r"/>
                  <a:r>
                    <a:rPr lang="en-US" sz="1800">
                      <a:solidFill>
                        <a:schemeClr val="bg1"/>
                      </a:solidFill>
                      <a:latin typeface="+mj-lt"/>
                    </a:rPr>
                    <a:t>APIs</a:t>
                  </a:r>
                </a:p>
              </p:txBody>
            </p:sp>
            <p:sp>
              <p:nvSpPr>
                <p:cNvPr id="60" name="TextBox 59">
                  <a:extLst>
                    <a:ext uri="{FF2B5EF4-FFF2-40B4-BE49-F238E27FC236}">
                      <a16:creationId xmlns:a16="http://schemas.microsoft.com/office/drawing/2014/main" id="{C69BF3A6-C5F6-4298-92F2-2ACD7D32CD30}"/>
                    </a:ext>
                  </a:extLst>
                </p:cNvPr>
                <p:cNvSpPr txBox="1"/>
                <p:nvPr/>
              </p:nvSpPr>
              <p:spPr>
                <a:xfrm>
                  <a:off x="8048259" y="5909478"/>
                  <a:ext cx="3017520" cy="276999"/>
                </a:xfrm>
                <a:prstGeom prst="rect">
                  <a:avLst/>
                </a:prstGeom>
                <a:noFill/>
              </p:spPr>
              <p:txBody>
                <a:bodyPr wrap="square" lIns="0" tIns="0" rIns="0" bIns="0" rtlCol="0">
                  <a:spAutoFit/>
                </a:bodyPr>
                <a:lstStyle/>
                <a:p>
                  <a:pPr algn="r"/>
                  <a:r>
                    <a:rPr lang="en-US" sz="1800">
                      <a:solidFill>
                        <a:schemeClr val="bg1"/>
                      </a:solidFill>
                      <a:latin typeface="+mj-lt"/>
                    </a:rPr>
                    <a:t>Multi-Tenancy</a:t>
                  </a:r>
                </a:p>
              </p:txBody>
            </p:sp>
            <p:pic>
              <p:nvPicPr>
                <p:cNvPr id="61" name="Graphic 60" descr="Lightning bolt outline">
                  <a:extLst>
                    <a:ext uri="{FF2B5EF4-FFF2-40B4-BE49-F238E27FC236}">
                      <a16:creationId xmlns:a16="http://schemas.microsoft.com/office/drawing/2014/main" id="{45CF3735-E716-47B6-999F-5465EA65FA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145728" y="2800560"/>
                  <a:ext cx="548640" cy="548640"/>
                </a:xfrm>
                <a:prstGeom prst="rect">
                  <a:avLst/>
                </a:prstGeom>
              </p:spPr>
            </p:pic>
            <p:pic>
              <p:nvPicPr>
                <p:cNvPr id="62" name="Graphic 61" descr="Connected outline">
                  <a:extLst>
                    <a:ext uri="{FF2B5EF4-FFF2-40B4-BE49-F238E27FC236}">
                      <a16:creationId xmlns:a16="http://schemas.microsoft.com/office/drawing/2014/main" id="{83DE223D-9F81-4DDA-B625-DDF9E5412BC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45728" y="3787917"/>
                  <a:ext cx="548640" cy="548640"/>
                </a:xfrm>
                <a:prstGeom prst="rect">
                  <a:avLst/>
                </a:prstGeom>
              </p:spPr>
            </p:pic>
            <p:pic>
              <p:nvPicPr>
                <p:cNvPr id="64" name="Graphic 63" descr="Graffiti Spray outline">
                  <a:extLst>
                    <a:ext uri="{FF2B5EF4-FFF2-40B4-BE49-F238E27FC236}">
                      <a16:creationId xmlns:a16="http://schemas.microsoft.com/office/drawing/2014/main" id="{DE5F7AAA-6B39-43CD-B16B-3E9297B5F29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45728" y="4744523"/>
                  <a:ext cx="548640" cy="548640"/>
                </a:xfrm>
                <a:prstGeom prst="rect">
                  <a:avLst/>
                </a:prstGeom>
              </p:spPr>
            </p:pic>
            <p:pic>
              <p:nvPicPr>
                <p:cNvPr id="65" name="Graphic 64" descr="Flowchart outline">
                  <a:extLst>
                    <a:ext uri="{FF2B5EF4-FFF2-40B4-BE49-F238E27FC236}">
                      <a16:creationId xmlns:a16="http://schemas.microsoft.com/office/drawing/2014/main" id="{CD5A1719-C9C2-4C25-BE93-F65F1730DA8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145728" y="5766010"/>
                  <a:ext cx="548640" cy="548640"/>
                </a:xfrm>
                <a:prstGeom prst="rect">
                  <a:avLst/>
                </a:prstGeom>
              </p:spPr>
            </p:pic>
          </p:grpSp>
          <p:pic>
            <p:nvPicPr>
              <p:cNvPr id="52" name="Graphic 51" descr="Cmd Terminal outline">
                <a:extLst>
                  <a:ext uri="{FF2B5EF4-FFF2-40B4-BE49-F238E27FC236}">
                    <a16:creationId xmlns:a16="http://schemas.microsoft.com/office/drawing/2014/main" id="{E6E696BB-51DA-4E12-830F-A48BA7A504D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145728" y="1821224"/>
                <a:ext cx="548640" cy="548640"/>
              </a:xfrm>
              <a:prstGeom prst="rect">
                <a:avLst/>
              </a:prstGeom>
            </p:spPr>
          </p:pic>
        </p:grpSp>
        <p:sp>
          <p:nvSpPr>
            <p:cNvPr id="3" name="TextBox 2">
              <a:extLst>
                <a:ext uri="{FF2B5EF4-FFF2-40B4-BE49-F238E27FC236}">
                  <a16:creationId xmlns:a16="http://schemas.microsoft.com/office/drawing/2014/main" id="{43D18CA4-9B9A-480C-8FD4-5D264B471C4D}"/>
                </a:ext>
              </a:extLst>
            </p:cNvPr>
            <p:cNvSpPr txBox="1"/>
            <p:nvPr/>
          </p:nvSpPr>
          <p:spPr>
            <a:xfrm>
              <a:off x="7857760" y="4921570"/>
              <a:ext cx="3008360" cy="276999"/>
            </a:xfrm>
            <a:prstGeom prst="rect">
              <a:avLst/>
            </a:prstGeom>
            <a:noFill/>
          </p:spPr>
          <p:txBody>
            <a:bodyPr wrap="square" lIns="0" tIns="0" rIns="0" bIns="0" rtlCol="0">
              <a:spAutoFit/>
            </a:bodyPr>
            <a:lstStyle/>
            <a:p>
              <a:pPr algn="r"/>
              <a:r>
                <a:rPr lang="en-US" sz="1800">
                  <a:solidFill>
                    <a:schemeClr val="bg1"/>
                  </a:solidFill>
                  <a:latin typeface="+mj-lt"/>
                </a:rPr>
                <a:t>Customization</a:t>
              </a:r>
            </a:p>
          </p:txBody>
        </p:sp>
      </p:grpSp>
    </p:spTree>
    <p:extLst>
      <p:ext uri="{BB962C8B-B14F-4D97-AF65-F5344CB8AC3E}">
        <p14:creationId xmlns:p14="http://schemas.microsoft.com/office/powerpoint/2010/main" val="19621624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145B7-C0BE-D0D9-1114-ECC548B8F060}"/>
              </a:ext>
            </a:extLst>
          </p:cNvPr>
          <p:cNvSpPr>
            <a:spLocks noGrp="1"/>
          </p:cNvSpPr>
          <p:nvPr>
            <p:ph type="title"/>
          </p:nvPr>
        </p:nvSpPr>
        <p:spPr/>
        <p:txBody>
          <a:bodyPr/>
          <a:lstStyle/>
          <a:p>
            <a:r>
              <a:rPr lang="it-IT" sz="7200" b="0" dirty="0"/>
              <a:t>Demo</a:t>
            </a:r>
            <a:br>
              <a:rPr lang="it-IT" dirty="0"/>
            </a:br>
            <a:r>
              <a:rPr lang="it-IT" dirty="0"/>
              <a:t>IoT Central</a:t>
            </a:r>
          </a:p>
        </p:txBody>
      </p:sp>
    </p:spTree>
    <p:extLst>
      <p:ext uri="{BB962C8B-B14F-4D97-AF65-F5344CB8AC3E}">
        <p14:creationId xmlns:p14="http://schemas.microsoft.com/office/powerpoint/2010/main" val="1408167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83B6814D-0403-053E-7AF1-E0F0B447622E}"/>
              </a:ext>
            </a:extLst>
          </p:cNvPr>
          <p:cNvPicPr>
            <a:picLocks noChangeAspect="1" noChangeArrowheads="1"/>
          </p:cNvPicPr>
          <p:nvPr/>
        </p:nvPicPr>
        <p:blipFill rotWithShape="1">
          <a:blip r:embed="rId3">
            <a:extLst>
              <a:ext uri="{837473B0-CC2E-450A-ABE3-18F120FF3D39}">
                <a1611:picAttrSrcUrl xmlns:a1611="http://schemas.microsoft.com/office/drawing/2016/11/main" r:id="rId4"/>
              </a:ext>
            </a:extLst>
          </a:blip>
          <a:srcRect t="1801" r="-1" b="30164"/>
          <a:stretch/>
        </p:blipFill>
        <p:spPr bwMode="auto">
          <a:xfrm>
            <a:off x="638994" y="1000127"/>
            <a:ext cx="10393964" cy="4684847"/>
          </a:xfrm>
          <a:prstGeom prst="rect">
            <a:avLst/>
          </a:prstGeom>
          <a:solidFill>
            <a:srgbClr val="FFFFFF"/>
          </a:solidFill>
        </p:spPr>
      </p:pic>
      <p:sp>
        <p:nvSpPr>
          <p:cNvPr id="4" name="Title 3">
            <a:extLst>
              <a:ext uri="{FF2B5EF4-FFF2-40B4-BE49-F238E27FC236}">
                <a16:creationId xmlns:a16="http://schemas.microsoft.com/office/drawing/2014/main" id="{86C569F2-9981-2122-E023-5563F789C809}"/>
              </a:ext>
            </a:extLst>
          </p:cNvPr>
          <p:cNvSpPr>
            <a:spLocks noGrp="1"/>
          </p:cNvSpPr>
          <p:nvPr>
            <p:ph type="title"/>
          </p:nvPr>
        </p:nvSpPr>
        <p:spPr>
          <a:xfrm>
            <a:off x="518677" y="171451"/>
            <a:ext cx="11300155" cy="828676"/>
          </a:xfrm>
        </p:spPr>
        <p:txBody>
          <a:bodyPr anchor="ctr">
            <a:normAutofit/>
          </a:bodyPr>
          <a:lstStyle/>
          <a:p>
            <a:r>
              <a:rPr lang="it-IT" dirty="0"/>
              <a:t>Leaving the Shire...</a:t>
            </a:r>
          </a:p>
        </p:txBody>
      </p:sp>
    </p:spTree>
    <p:extLst>
      <p:ext uri="{BB962C8B-B14F-4D97-AF65-F5344CB8AC3E}">
        <p14:creationId xmlns:p14="http://schemas.microsoft.com/office/powerpoint/2010/main" val="742057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90F1D-0FB7-46FF-B8FA-4469716F153D}"/>
              </a:ext>
            </a:extLst>
          </p:cNvPr>
          <p:cNvSpPr>
            <a:spLocks noGrp="1"/>
          </p:cNvSpPr>
          <p:nvPr>
            <p:ph type="ctrTitle"/>
          </p:nvPr>
        </p:nvSpPr>
        <p:spPr/>
        <p:txBody>
          <a:bodyPr/>
          <a:lstStyle/>
          <a:p>
            <a:r>
              <a:rPr lang="it-IT" dirty="0"/>
              <a:t>Building a Data Lakehouse</a:t>
            </a:r>
          </a:p>
        </p:txBody>
      </p:sp>
      <p:sp>
        <p:nvSpPr>
          <p:cNvPr id="4" name="Text Placeholder 3">
            <a:extLst>
              <a:ext uri="{FF2B5EF4-FFF2-40B4-BE49-F238E27FC236}">
                <a16:creationId xmlns:a16="http://schemas.microsoft.com/office/drawing/2014/main" id="{CD0D46DD-3ED8-4469-A000-BB408348526F}"/>
              </a:ext>
            </a:extLst>
          </p:cNvPr>
          <p:cNvSpPr>
            <a:spLocks noGrp="1"/>
          </p:cNvSpPr>
          <p:nvPr>
            <p:ph type="body" sz="quarter" idx="4294967295"/>
          </p:nvPr>
        </p:nvSpPr>
        <p:spPr>
          <a:xfrm>
            <a:off x="7050762" y="6400976"/>
            <a:ext cx="4607377" cy="288000"/>
          </a:xfrm>
          <a:prstGeom prst="rect">
            <a:avLst/>
          </a:prstGeom>
        </p:spPr>
        <p:txBody>
          <a:bodyPr/>
          <a:lstStyle/>
          <a:p>
            <a:endParaRPr lang="it-IT"/>
          </a:p>
        </p:txBody>
      </p:sp>
    </p:spTree>
    <p:extLst>
      <p:ext uri="{BB962C8B-B14F-4D97-AF65-F5344CB8AC3E}">
        <p14:creationId xmlns:p14="http://schemas.microsoft.com/office/powerpoint/2010/main" val="43928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B6D06A-2D56-1AD7-E24A-267759F5F77A}"/>
              </a:ext>
            </a:extLst>
          </p:cNvPr>
          <p:cNvSpPr>
            <a:spLocks noGrp="1"/>
          </p:cNvSpPr>
          <p:nvPr>
            <p:ph type="title"/>
          </p:nvPr>
        </p:nvSpPr>
        <p:spPr/>
        <p:txBody>
          <a:bodyPr/>
          <a:lstStyle/>
          <a:p>
            <a:r>
              <a:rPr lang="it-IT" dirty="0"/>
              <a:t>C’è una cosa che dovete sapere...</a:t>
            </a:r>
          </a:p>
        </p:txBody>
      </p:sp>
      <p:pic>
        <p:nvPicPr>
          <p:cNvPr id="3076" name="Picture 4" descr="One Does Not Simply Meme |  ONE DOES NOT SIMPLY; BREW HOBBIT-BEER IN A DAY | image tagged in memes,one does not simply | made w/ Imgflip meme maker">
            <a:extLst>
              <a:ext uri="{FF2B5EF4-FFF2-40B4-BE49-F238E27FC236}">
                <a16:creationId xmlns:a16="http://schemas.microsoft.com/office/drawing/2014/main" id="{27FD518E-1898-8843-761A-C9A5E6F139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77520" y="1000127"/>
            <a:ext cx="8782467" cy="51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124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FFE8B-B199-5F71-B40E-8E8C43FA2284}"/>
              </a:ext>
            </a:extLst>
          </p:cNvPr>
          <p:cNvSpPr>
            <a:spLocks noGrp="1"/>
          </p:cNvSpPr>
          <p:nvPr>
            <p:ph type="title"/>
          </p:nvPr>
        </p:nvSpPr>
        <p:spPr/>
        <p:txBody>
          <a:bodyPr/>
          <a:lstStyle/>
          <a:p>
            <a:r>
              <a:rPr lang="it-IT" dirty="0"/>
              <a:t>Per primo arrivò il Data Warehouse</a:t>
            </a:r>
          </a:p>
        </p:txBody>
      </p:sp>
      <p:sp>
        <p:nvSpPr>
          <p:cNvPr id="4" name="Content Placeholder 1">
            <a:extLst>
              <a:ext uri="{FF2B5EF4-FFF2-40B4-BE49-F238E27FC236}">
                <a16:creationId xmlns:a16="http://schemas.microsoft.com/office/drawing/2014/main" id="{C6764135-7F0E-98AF-0C3C-C12EA625EFCC}"/>
              </a:ext>
            </a:extLst>
          </p:cNvPr>
          <p:cNvSpPr>
            <a:spLocks noGrp="1"/>
          </p:cNvSpPr>
          <p:nvPr>
            <p:ph idx="1"/>
          </p:nvPr>
        </p:nvSpPr>
        <p:spPr>
          <a:xfrm>
            <a:off x="519113" y="1085850"/>
            <a:ext cx="7238688" cy="5092700"/>
          </a:xfrm>
        </p:spPr>
        <p:txBody>
          <a:bodyPr/>
          <a:lstStyle/>
          <a:p>
            <a:pPr marL="0" indent="0">
              <a:buNone/>
            </a:pPr>
            <a:r>
              <a:rPr lang="it-IT" dirty="0"/>
              <a:t>L’era moderna ha visto il proliferare delle applicazioni, causando un problema di integrità dei dati:</a:t>
            </a:r>
          </a:p>
          <a:p>
            <a:pPr marL="0" indent="0" algn="ctr">
              <a:buNone/>
            </a:pPr>
            <a:r>
              <a:rPr lang="it-IT" b="1" i="1" dirty="0"/>
              <a:t>Which version of the data is right?</a:t>
            </a:r>
          </a:p>
          <a:p>
            <a:pPr marL="0" indent="0">
              <a:buNone/>
            </a:pPr>
            <a:r>
              <a:rPr lang="it-IT" dirty="0"/>
              <a:t>Il Data Warehouse ha risolto il problema, fornendo anche una </a:t>
            </a:r>
            <a:r>
              <a:rPr lang="it-IT" b="1" dirty="0"/>
              <a:t>infrastruttura analitica </a:t>
            </a:r>
            <a:r>
              <a:rPr lang="it-IT" dirty="0"/>
              <a:t>a supporto (es. Metadati, data lineage, KPIs, ETL, ecc...)</a:t>
            </a:r>
          </a:p>
          <a:p>
            <a:pPr marL="0" indent="0">
              <a:buNone/>
            </a:pPr>
            <a:endParaRPr lang="it-IT" dirty="0"/>
          </a:p>
        </p:txBody>
      </p:sp>
      <p:pic>
        <p:nvPicPr>
          <p:cNvPr id="5" name="Picture 2" descr="The traditional analytical infrastructure surrounding the data warehouse ">
            <a:extLst>
              <a:ext uri="{FF2B5EF4-FFF2-40B4-BE49-F238E27FC236}">
                <a16:creationId xmlns:a16="http://schemas.microsoft.com/office/drawing/2014/main" id="{9E61D4FF-2D6F-3AB7-E2E7-AFC1EC5640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7801" y="1085850"/>
            <a:ext cx="4061031" cy="45332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5542CCC-07DE-5596-D0BA-19FE3A8376C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5172" b="5172"/>
          <a:stretch/>
        </p:blipFill>
        <p:spPr>
          <a:xfrm>
            <a:off x="5378914" y="4505842"/>
            <a:ext cx="1434171" cy="143417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26B2DF13-EA3B-7B5C-A69D-2BC84E763AC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5152" b="15152"/>
          <a:stretch/>
        </p:blipFill>
        <p:spPr>
          <a:xfrm>
            <a:off x="1618091" y="4558533"/>
            <a:ext cx="1434171" cy="1434171"/>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Block Arc 7">
            <a:extLst>
              <a:ext uri="{FF2B5EF4-FFF2-40B4-BE49-F238E27FC236}">
                <a16:creationId xmlns:a16="http://schemas.microsoft.com/office/drawing/2014/main" id="{FD0005CD-D07D-AE17-9F56-43427DBE8F7E}"/>
              </a:ext>
            </a:extLst>
          </p:cNvPr>
          <p:cNvSpPr/>
          <p:nvPr/>
        </p:nvSpPr>
        <p:spPr>
          <a:xfrm>
            <a:off x="1248980" y="5940013"/>
            <a:ext cx="2172391" cy="1039356"/>
          </a:xfrm>
          <a:prstGeom prst="blockArc">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Ralph Kimball</a:t>
            </a:r>
          </a:p>
        </p:txBody>
      </p:sp>
      <p:sp>
        <p:nvSpPr>
          <p:cNvPr id="9" name="Block Arc 8">
            <a:extLst>
              <a:ext uri="{FF2B5EF4-FFF2-40B4-BE49-F238E27FC236}">
                <a16:creationId xmlns:a16="http://schemas.microsoft.com/office/drawing/2014/main" id="{EACBF9EA-FEA3-BB70-7171-90670CA6360D}"/>
              </a:ext>
            </a:extLst>
          </p:cNvPr>
          <p:cNvSpPr/>
          <p:nvPr/>
        </p:nvSpPr>
        <p:spPr>
          <a:xfrm>
            <a:off x="5384720" y="5940013"/>
            <a:ext cx="1651414" cy="1039356"/>
          </a:xfrm>
          <a:prstGeom prst="blockArc">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Bill </a:t>
            </a:r>
            <a:r>
              <a:rPr lang="en-US" sz="2800" b="0" cap="none" spc="0" dirty="0" err="1">
                <a:ln w="0"/>
                <a:solidFill>
                  <a:schemeClr val="accent1"/>
                </a:solidFill>
                <a:effectLst>
                  <a:outerShdw blurRad="38100" dist="25400" dir="5400000" algn="ctr" rotWithShape="0">
                    <a:srgbClr val="6E747A">
                      <a:alpha val="43000"/>
                    </a:srgbClr>
                  </a:outerShdw>
                </a:effectLst>
              </a:rPr>
              <a:t>Inmon</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64014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330A60-ABBD-3704-4F8B-03D84FE6DA1B}"/>
              </a:ext>
            </a:extLst>
          </p:cNvPr>
          <p:cNvSpPr>
            <a:spLocks noGrp="1"/>
          </p:cNvSpPr>
          <p:nvPr>
            <p:ph idx="1"/>
          </p:nvPr>
        </p:nvSpPr>
        <p:spPr>
          <a:xfrm>
            <a:off x="518678" y="1085316"/>
            <a:ext cx="5805819" cy="5093293"/>
          </a:xfrm>
        </p:spPr>
        <p:txBody>
          <a:bodyPr/>
          <a:lstStyle/>
          <a:p>
            <a:pPr marL="0" indent="0">
              <a:buFont typeface="Arial" panose="020B0604020202020204" pitchFamily="34" charset="0"/>
              <a:buNone/>
            </a:pPr>
            <a:r>
              <a:rPr lang="it-IT" b="1" dirty="0">
                <a:solidFill>
                  <a:srgbClr val="013657"/>
                </a:solidFill>
              </a:rPr>
              <a:t>La «tempesta perfetta» dei dati:</a:t>
            </a:r>
          </a:p>
          <a:p>
            <a:pPr>
              <a:buFontTx/>
              <a:buChar char="-"/>
            </a:pPr>
            <a:r>
              <a:rPr lang="it-IT" b="1" dirty="0">
                <a:solidFill>
                  <a:srgbClr val="013657"/>
                </a:solidFill>
              </a:rPr>
              <a:t>I dati crescono e assumono varie forme</a:t>
            </a:r>
          </a:p>
          <a:p>
            <a:pPr>
              <a:buFontTx/>
              <a:buChar char="-"/>
            </a:pPr>
            <a:r>
              <a:rPr lang="it-IT" b="1" dirty="0">
                <a:solidFill>
                  <a:srgbClr val="013657"/>
                </a:solidFill>
              </a:rPr>
              <a:t>Il costo dello storage si abbassa</a:t>
            </a:r>
          </a:p>
          <a:p>
            <a:pPr>
              <a:buFontTx/>
              <a:buChar char="-"/>
            </a:pPr>
            <a:r>
              <a:rPr lang="it-IT" b="1" dirty="0">
                <a:solidFill>
                  <a:srgbClr val="013657"/>
                </a:solidFill>
              </a:rPr>
              <a:t>Più potenza computazionale</a:t>
            </a:r>
          </a:p>
          <a:p>
            <a:pPr>
              <a:buFontTx/>
              <a:buChar char="-"/>
            </a:pPr>
            <a:r>
              <a:rPr lang="it-IT" b="1" dirty="0">
                <a:solidFill>
                  <a:srgbClr val="013657"/>
                </a:solidFill>
              </a:rPr>
              <a:t>Intelligenza artificiale</a:t>
            </a:r>
          </a:p>
          <a:p>
            <a:pPr>
              <a:buFontTx/>
              <a:buChar char="-"/>
            </a:pPr>
            <a:r>
              <a:rPr lang="it-IT" b="1" dirty="0">
                <a:solidFill>
                  <a:srgbClr val="013657"/>
                </a:solidFill>
              </a:rPr>
              <a:t>Il Cloud</a:t>
            </a:r>
          </a:p>
          <a:p>
            <a:pPr marL="0" indent="0">
              <a:buFont typeface="Arial" panose="020B0604020202020204" pitchFamily="34" charset="0"/>
              <a:buNone/>
            </a:pPr>
            <a:endParaRPr lang="it-IT" dirty="0"/>
          </a:p>
          <a:p>
            <a:endParaRPr lang="it-IT" dirty="0"/>
          </a:p>
        </p:txBody>
      </p:sp>
      <p:sp>
        <p:nvSpPr>
          <p:cNvPr id="3" name="Title 2">
            <a:extLst>
              <a:ext uri="{FF2B5EF4-FFF2-40B4-BE49-F238E27FC236}">
                <a16:creationId xmlns:a16="http://schemas.microsoft.com/office/drawing/2014/main" id="{CB7DBFB1-FE29-5289-B53A-1F15F93D1421}"/>
              </a:ext>
            </a:extLst>
          </p:cNvPr>
          <p:cNvSpPr>
            <a:spLocks noGrp="1"/>
          </p:cNvSpPr>
          <p:nvPr>
            <p:ph type="title"/>
          </p:nvPr>
        </p:nvSpPr>
        <p:spPr/>
        <p:txBody>
          <a:bodyPr/>
          <a:lstStyle/>
          <a:p>
            <a:r>
              <a:rPr lang="it-IT" dirty="0"/>
              <a:t>Ma il mondo cambiò di nuovo</a:t>
            </a:r>
          </a:p>
        </p:txBody>
      </p:sp>
      <p:pic>
        <p:nvPicPr>
          <p:cNvPr id="5" name="Picture 2" descr="The data lake is an amalgamation of ALL of the different kinds of data found in the corporation">
            <a:extLst>
              <a:ext uri="{FF2B5EF4-FFF2-40B4-BE49-F238E27FC236}">
                <a16:creationId xmlns:a16="http://schemas.microsoft.com/office/drawing/2014/main" id="{0BD384DB-A215-77B1-D056-5283ADA8B0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227671"/>
            <a:ext cx="5494337" cy="454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37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FB863-2248-3D05-B603-4957757F40F4}"/>
              </a:ext>
            </a:extLst>
          </p:cNvPr>
          <p:cNvSpPr>
            <a:spLocks noGrp="1"/>
          </p:cNvSpPr>
          <p:nvPr>
            <p:ph type="title"/>
          </p:nvPr>
        </p:nvSpPr>
        <p:spPr/>
        <p:txBody>
          <a:bodyPr/>
          <a:lstStyle/>
          <a:p>
            <a:r>
              <a:rPr lang="it-IT" dirty="0"/>
              <a:t>Grazie ai nostri sponsor</a:t>
            </a:r>
          </a:p>
        </p:txBody>
      </p:sp>
      <p:pic>
        <p:nvPicPr>
          <p:cNvPr id="8" name="Picture 7" descr="Logo&#10;&#10;Description automatically generated">
            <a:extLst>
              <a:ext uri="{FF2B5EF4-FFF2-40B4-BE49-F238E27FC236}">
                <a16:creationId xmlns:a16="http://schemas.microsoft.com/office/drawing/2014/main" id="{570D2C38-E2A6-EA94-D835-4DF58316667B}"/>
              </a:ext>
            </a:extLst>
          </p:cNvPr>
          <p:cNvPicPr>
            <a:picLocks noChangeAspect="1"/>
          </p:cNvPicPr>
          <p:nvPr/>
        </p:nvPicPr>
        <p:blipFill>
          <a:blip r:embed="rId2"/>
          <a:stretch>
            <a:fillRect/>
          </a:stretch>
        </p:blipFill>
        <p:spPr>
          <a:xfrm>
            <a:off x="864027" y="3879951"/>
            <a:ext cx="4598831" cy="898476"/>
          </a:xfrm>
          <a:prstGeom prst="rect">
            <a:avLst/>
          </a:prstGeom>
        </p:spPr>
      </p:pic>
      <p:pic>
        <p:nvPicPr>
          <p:cNvPr id="1026" name="Picture 2" descr="Software ERP Fluentis | Soluzioni per la digitalizzazione aziendale">
            <a:extLst>
              <a:ext uri="{FF2B5EF4-FFF2-40B4-BE49-F238E27FC236}">
                <a16:creationId xmlns:a16="http://schemas.microsoft.com/office/drawing/2014/main" id="{B4871DA6-E411-361A-F5B0-2FFE639B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422" y="1610700"/>
            <a:ext cx="5078399" cy="1182185"/>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4" descr="Altitudo Homepage">
            <a:extLst>
              <a:ext uri="{FF2B5EF4-FFF2-40B4-BE49-F238E27FC236}">
                <a16:creationId xmlns:a16="http://schemas.microsoft.com/office/drawing/2014/main" id="{A18DD77A-1DDC-ACFE-D7E2-B6E0FEBE3A39}"/>
              </a:ext>
            </a:extLst>
          </p:cNvPr>
          <p:cNvSpPr>
            <a:spLocks noChangeAspect="1" noChangeArrowheads="1"/>
          </p:cNvSpPr>
          <p:nvPr/>
        </p:nvSpPr>
        <p:spPr bwMode="auto">
          <a:xfrm>
            <a:off x="5943600" y="3276600"/>
            <a:ext cx="212908" cy="2129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3F3F3F"/>
              </a:solidFill>
              <a:effectLst/>
              <a:uLnTx/>
              <a:uFillTx/>
              <a:latin typeface="Cascadia Code"/>
              <a:ea typeface="+mn-ea"/>
              <a:cs typeface="+mn-cs"/>
            </a:endParaRPr>
          </a:p>
        </p:txBody>
      </p:sp>
      <p:pic>
        <p:nvPicPr>
          <p:cNvPr id="15" name="Graphic 14">
            <a:extLst>
              <a:ext uri="{FF2B5EF4-FFF2-40B4-BE49-F238E27FC236}">
                <a16:creationId xmlns:a16="http://schemas.microsoft.com/office/drawing/2014/main" id="{FDCD5479-F41D-4CBC-94D4-1D91CD48D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461" y="1521871"/>
            <a:ext cx="5029962" cy="918168"/>
          </a:xfrm>
          <a:prstGeom prst="rect">
            <a:avLst/>
          </a:prstGeom>
        </p:spPr>
      </p:pic>
      <p:pic>
        <p:nvPicPr>
          <p:cNvPr id="1032" name="Picture 8">
            <a:extLst>
              <a:ext uri="{FF2B5EF4-FFF2-40B4-BE49-F238E27FC236}">
                <a16:creationId xmlns:a16="http://schemas.microsoft.com/office/drawing/2014/main" id="{847ADD2A-7011-693D-F302-7F60F697103D}"/>
              </a:ext>
            </a:extLst>
          </p:cNvPr>
          <p:cNvPicPr>
            <a:picLocks noChangeAspect="1" noChangeArrowheads="1"/>
          </p:cNvPicPr>
          <p:nvPr/>
        </p:nvPicPr>
        <p:blipFill>
          <a:blip r:link="rId6">
            <a:extLst>
              <a:ext uri="{28A0092B-C50C-407E-A947-70E740481C1C}">
                <a14:useLocalDpi xmlns:a14="http://schemas.microsoft.com/office/drawing/2010/main" val="0"/>
              </a:ext>
            </a:extLst>
          </a:blip>
          <a:srcRect/>
          <a:stretch>
            <a:fillRect/>
          </a:stretch>
        </p:blipFill>
        <p:spPr bwMode="auto">
          <a:xfrm>
            <a:off x="7029199" y="3276600"/>
            <a:ext cx="3954589" cy="210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67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6AADE6-D38F-B387-F9DE-596AF04E5531}"/>
              </a:ext>
            </a:extLst>
          </p:cNvPr>
          <p:cNvSpPr>
            <a:spLocks noGrp="1"/>
          </p:cNvSpPr>
          <p:nvPr>
            <p:ph type="title"/>
          </p:nvPr>
        </p:nvSpPr>
        <p:spPr/>
        <p:txBody>
          <a:bodyPr/>
          <a:lstStyle/>
          <a:p>
            <a:r>
              <a:rPr lang="it-IT" dirty="0"/>
              <a:t>Ma i problemi non sono finiti...</a:t>
            </a:r>
          </a:p>
        </p:txBody>
      </p:sp>
      <p:pic>
        <p:nvPicPr>
          <p:cNvPr id="4" name="Picture 2" descr="Visualizza immagine di origine">
            <a:extLst>
              <a:ext uri="{FF2B5EF4-FFF2-40B4-BE49-F238E27FC236}">
                <a16:creationId xmlns:a16="http://schemas.microsoft.com/office/drawing/2014/main" id="{72F8425F-379B-E0DE-4308-8C83256FD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9340"/>
            <a:ext cx="12192000" cy="489866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771F230B-2DD3-EE1F-980A-A4C027BA76D1}"/>
              </a:ext>
            </a:extLst>
          </p:cNvPr>
          <p:cNvSpPr>
            <a:spLocks noGrp="1"/>
          </p:cNvSpPr>
          <p:nvPr>
            <p:ph idx="1"/>
          </p:nvPr>
        </p:nvSpPr>
        <p:spPr>
          <a:xfrm>
            <a:off x="637489" y="2157984"/>
            <a:ext cx="10917022" cy="1118929"/>
          </a:xfrm>
        </p:spPr>
        <p:txBody>
          <a:bodyPr/>
          <a:lstStyle/>
          <a:p>
            <a:pPr marL="0" indent="0" algn="ctr">
              <a:buNone/>
            </a:pPr>
            <a:r>
              <a:rPr lang="it-IT" b="1" dirty="0">
                <a:solidFill>
                  <a:schemeClr val="bg1"/>
                </a:solidFill>
              </a:rPr>
              <a:t>I Data Lake finiscono per diventare «Data Swamps»</a:t>
            </a:r>
          </a:p>
        </p:txBody>
      </p:sp>
      <p:sp>
        <p:nvSpPr>
          <p:cNvPr id="6" name="TextBox 5">
            <a:extLst>
              <a:ext uri="{FF2B5EF4-FFF2-40B4-BE49-F238E27FC236}">
                <a16:creationId xmlns:a16="http://schemas.microsoft.com/office/drawing/2014/main" id="{4224F3FC-9AEE-3EEB-0BAD-1F5E2D7DB4C1}"/>
              </a:ext>
            </a:extLst>
          </p:cNvPr>
          <p:cNvSpPr txBox="1"/>
          <p:nvPr/>
        </p:nvSpPr>
        <p:spPr>
          <a:xfrm>
            <a:off x="518677" y="1000127"/>
            <a:ext cx="11300154" cy="646331"/>
          </a:xfrm>
          <a:prstGeom prst="rect">
            <a:avLst/>
          </a:prstGeom>
          <a:noFill/>
        </p:spPr>
        <p:txBody>
          <a:bodyPr wrap="square">
            <a:spAutoFit/>
          </a:bodyPr>
          <a:lstStyle/>
          <a:p>
            <a:pPr marL="0" indent="0">
              <a:buNone/>
            </a:pPr>
            <a:r>
              <a:rPr lang="it-IT" dirty="0"/>
              <a:t>L’introduzione del Data Lake non ha risolto i problemi: le aziende tendono ad avere più sistemi: uno o più data lake e il data warehouse.</a:t>
            </a:r>
          </a:p>
        </p:txBody>
      </p:sp>
    </p:spTree>
    <p:extLst>
      <p:ext uri="{BB962C8B-B14F-4D97-AF65-F5344CB8AC3E}">
        <p14:creationId xmlns:p14="http://schemas.microsoft.com/office/powerpoint/2010/main" val="3880833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13C87-D483-7649-1472-D8747F0B1AA9}"/>
              </a:ext>
            </a:extLst>
          </p:cNvPr>
          <p:cNvSpPr>
            <a:spLocks noGrp="1"/>
          </p:cNvSpPr>
          <p:nvPr>
            <p:ph type="title"/>
          </p:nvPr>
        </p:nvSpPr>
        <p:spPr/>
        <p:txBody>
          <a:bodyPr/>
          <a:lstStyle/>
          <a:p>
            <a:r>
              <a:rPr lang="it-IT" dirty="0"/>
              <a:t>Data Lakehouse: il meglio dei due mondi</a:t>
            </a:r>
          </a:p>
        </p:txBody>
      </p:sp>
      <p:pic>
        <p:nvPicPr>
          <p:cNvPr id="4" name="Content Placeholder 3">
            <a:extLst>
              <a:ext uri="{FF2B5EF4-FFF2-40B4-BE49-F238E27FC236}">
                <a16:creationId xmlns:a16="http://schemas.microsoft.com/office/drawing/2014/main" id="{C8F3ABF3-10E1-8478-8021-BAC42A799425}"/>
              </a:ext>
            </a:extLst>
          </p:cNvPr>
          <p:cNvPicPr>
            <a:picLocks noChangeAspect="1"/>
          </p:cNvPicPr>
          <p:nvPr/>
        </p:nvPicPr>
        <p:blipFill>
          <a:blip r:embed="rId2"/>
          <a:stretch>
            <a:fillRect/>
          </a:stretch>
        </p:blipFill>
        <p:spPr>
          <a:xfrm>
            <a:off x="2431931" y="1000127"/>
            <a:ext cx="6706962" cy="5536373"/>
          </a:xfrm>
          <a:prstGeom prst="rect">
            <a:avLst/>
          </a:prstGeom>
        </p:spPr>
      </p:pic>
      <p:sp>
        <p:nvSpPr>
          <p:cNvPr id="5" name="Rectangle: Rounded Corners 4">
            <a:extLst>
              <a:ext uri="{FF2B5EF4-FFF2-40B4-BE49-F238E27FC236}">
                <a16:creationId xmlns:a16="http://schemas.microsoft.com/office/drawing/2014/main" id="{7C1C5A73-CB10-8497-AA6B-A88CAB78F75C}"/>
              </a:ext>
            </a:extLst>
          </p:cNvPr>
          <p:cNvSpPr/>
          <p:nvPr/>
        </p:nvSpPr>
        <p:spPr>
          <a:xfrm>
            <a:off x="5324856" y="1451889"/>
            <a:ext cx="1700784" cy="43520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6" name="Rectangle: Rounded Corners 5">
            <a:extLst>
              <a:ext uri="{FF2B5EF4-FFF2-40B4-BE49-F238E27FC236}">
                <a16:creationId xmlns:a16="http://schemas.microsoft.com/office/drawing/2014/main" id="{F12CC916-157F-C9A9-2CB3-A82BF6DB44BE}"/>
              </a:ext>
            </a:extLst>
          </p:cNvPr>
          <p:cNvSpPr/>
          <p:nvPr/>
        </p:nvSpPr>
        <p:spPr>
          <a:xfrm>
            <a:off x="5324856" y="1887094"/>
            <a:ext cx="1700784" cy="7809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7" name="Rectangle: Rounded Corners 6">
            <a:extLst>
              <a:ext uri="{FF2B5EF4-FFF2-40B4-BE49-F238E27FC236}">
                <a16:creationId xmlns:a16="http://schemas.microsoft.com/office/drawing/2014/main" id="{3C6C3E3D-1723-948A-F49F-23D0B4FF7A83}"/>
              </a:ext>
            </a:extLst>
          </p:cNvPr>
          <p:cNvSpPr/>
          <p:nvPr/>
        </p:nvSpPr>
        <p:spPr>
          <a:xfrm>
            <a:off x="5314405" y="2668042"/>
            <a:ext cx="1700784" cy="7809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8" name="Rectangle: Rounded Corners 7">
            <a:extLst>
              <a:ext uri="{FF2B5EF4-FFF2-40B4-BE49-F238E27FC236}">
                <a16:creationId xmlns:a16="http://schemas.microsoft.com/office/drawing/2014/main" id="{6C1CD486-FD1D-C56C-1277-D1558EA67A11}"/>
              </a:ext>
            </a:extLst>
          </p:cNvPr>
          <p:cNvSpPr/>
          <p:nvPr/>
        </p:nvSpPr>
        <p:spPr>
          <a:xfrm>
            <a:off x="3706368" y="3448990"/>
            <a:ext cx="1618488" cy="60894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9" name="Rectangle: Rounded Corners 8">
            <a:extLst>
              <a:ext uri="{FF2B5EF4-FFF2-40B4-BE49-F238E27FC236}">
                <a16:creationId xmlns:a16="http://schemas.microsoft.com/office/drawing/2014/main" id="{8EB95048-7F59-6A0D-9D02-C832DFC6A16E}"/>
              </a:ext>
            </a:extLst>
          </p:cNvPr>
          <p:cNvSpPr/>
          <p:nvPr/>
        </p:nvSpPr>
        <p:spPr>
          <a:xfrm>
            <a:off x="3695917" y="4057930"/>
            <a:ext cx="1618488" cy="78094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10" name="Rectangle: Rounded Corners 9">
            <a:extLst>
              <a:ext uri="{FF2B5EF4-FFF2-40B4-BE49-F238E27FC236}">
                <a16:creationId xmlns:a16="http://schemas.microsoft.com/office/drawing/2014/main" id="{BB21064A-E4A8-658D-AFC1-01419D98A785}"/>
              </a:ext>
            </a:extLst>
          </p:cNvPr>
          <p:cNvSpPr/>
          <p:nvPr/>
        </p:nvSpPr>
        <p:spPr>
          <a:xfrm>
            <a:off x="3695917" y="4843244"/>
            <a:ext cx="1618488" cy="338465"/>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11" name="Rectangle: Rounded Corners 10">
            <a:extLst>
              <a:ext uri="{FF2B5EF4-FFF2-40B4-BE49-F238E27FC236}">
                <a16:creationId xmlns:a16="http://schemas.microsoft.com/office/drawing/2014/main" id="{C876DBED-F9AE-8798-32E9-D0F3B814AAC6}"/>
              </a:ext>
            </a:extLst>
          </p:cNvPr>
          <p:cNvSpPr/>
          <p:nvPr/>
        </p:nvSpPr>
        <p:spPr>
          <a:xfrm>
            <a:off x="5314404" y="5177808"/>
            <a:ext cx="1711235" cy="60894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12" name="Rectangle: Rounded Corners 11">
            <a:extLst>
              <a:ext uri="{FF2B5EF4-FFF2-40B4-BE49-F238E27FC236}">
                <a16:creationId xmlns:a16="http://schemas.microsoft.com/office/drawing/2014/main" id="{A38B0042-826D-7D2B-1CFD-F5496CE66087}"/>
              </a:ext>
            </a:extLst>
          </p:cNvPr>
          <p:cNvSpPr/>
          <p:nvPr/>
        </p:nvSpPr>
        <p:spPr>
          <a:xfrm>
            <a:off x="5303954" y="5786748"/>
            <a:ext cx="1711235" cy="60894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
        <p:nvSpPr>
          <p:cNvPr id="13" name="Rectangle: Rounded Corners 12">
            <a:extLst>
              <a:ext uri="{FF2B5EF4-FFF2-40B4-BE49-F238E27FC236}">
                <a16:creationId xmlns:a16="http://schemas.microsoft.com/office/drawing/2014/main" id="{993DB8FA-3069-A7F7-60FA-3F01DF0AB78C}"/>
              </a:ext>
            </a:extLst>
          </p:cNvPr>
          <p:cNvSpPr/>
          <p:nvPr/>
        </p:nvSpPr>
        <p:spPr>
          <a:xfrm>
            <a:off x="3685466" y="5786748"/>
            <a:ext cx="1618488" cy="608940"/>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noFill/>
            </a:endParaRPr>
          </a:p>
        </p:txBody>
      </p:sp>
    </p:spTree>
    <p:extLst>
      <p:ext uri="{BB962C8B-B14F-4D97-AF65-F5344CB8AC3E}">
        <p14:creationId xmlns:p14="http://schemas.microsoft.com/office/powerpoint/2010/main" val="263599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AF789-CD3F-0AB9-B5B8-DBD5D3E2418A}"/>
              </a:ext>
            </a:extLst>
          </p:cNvPr>
          <p:cNvSpPr>
            <a:spLocks noGrp="1"/>
          </p:cNvSpPr>
          <p:nvPr>
            <p:ph type="title"/>
          </p:nvPr>
        </p:nvSpPr>
        <p:spPr/>
        <p:txBody>
          <a:bodyPr/>
          <a:lstStyle/>
          <a:p>
            <a:r>
              <a:rPr lang="it-IT" dirty="0"/>
              <a:t>What is Delta Lake?</a:t>
            </a:r>
          </a:p>
        </p:txBody>
      </p:sp>
      <p:sp>
        <p:nvSpPr>
          <p:cNvPr id="4" name="Content Placeholder 2">
            <a:extLst>
              <a:ext uri="{FF2B5EF4-FFF2-40B4-BE49-F238E27FC236}">
                <a16:creationId xmlns:a16="http://schemas.microsoft.com/office/drawing/2014/main" id="{E1D5D279-2E04-D083-A072-326DCA82A700}"/>
              </a:ext>
            </a:extLst>
          </p:cNvPr>
          <p:cNvSpPr txBox="1">
            <a:spLocks/>
          </p:cNvSpPr>
          <p:nvPr/>
        </p:nvSpPr>
        <p:spPr>
          <a:xfrm>
            <a:off x="1791190" y="843280"/>
            <a:ext cx="8609621" cy="1896888"/>
          </a:xfrm>
          <a:prstGeom prst="rect">
            <a:avLst/>
          </a:prstGeom>
        </p:spPr>
        <p:txBody>
          <a:bodyPr vert="horz" lIns="121920" tIns="60960" rIns="121920" bIns="6096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1600" b="0" i="0" kern="1200">
                <a:solidFill>
                  <a:srgbClr val="352E28"/>
                </a:solidFill>
                <a:latin typeface="Arial Regular"/>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b="0" i="0" kern="1200">
                <a:solidFill>
                  <a:srgbClr val="352E28"/>
                </a:solidFill>
                <a:latin typeface="Arial Regular"/>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rgbClr val="352E28"/>
                </a:solidFill>
                <a:latin typeface="Arial Regular"/>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E28"/>
                </a:solidFill>
                <a:latin typeface="Arial Regular"/>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rgbClr val="352E28"/>
                </a:solidFill>
                <a:latin typeface="Arial Regular"/>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endParaRPr lang="en-US" sz="2400" dirty="0"/>
          </a:p>
          <a:p>
            <a:pPr marL="0" indent="0" algn="ctr">
              <a:buNone/>
            </a:pPr>
            <a:r>
              <a:rPr lang="en-US" sz="2800" dirty="0">
                <a:solidFill>
                  <a:srgbClr val="0B78BD"/>
                </a:solidFill>
                <a:latin typeface="+mn-lt"/>
                <a:ea typeface="+mn-ea"/>
                <a:cs typeface="+mn-cs"/>
              </a:rPr>
              <a:t>Delta Lake is an </a:t>
            </a:r>
            <a:r>
              <a:rPr lang="en-US" sz="2800" b="1" dirty="0">
                <a:solidFill>
                  <a:srgbClr val="0B78BD"/>
                </a:solidFill>
                <a:latin typeface="+mn-lt"/>
                <a:ea typeface="+mn-ea"/>
                <a:cs typeface="+mn-cs"/>
              </a:rPr>
              <a:t>open-source storage </a:t>
            </a:r>
            <a:r>
              <a:rPr lang="en-US" sz="2800" dirty="0">
                <a:solidFill>
                  <a:srgbClr val="0B78BD"/>
                </a:solidFill>
                <a:latin typeface="+mn-lt"/>
                <a:ea typeface="+mn-ea"/>
                <a:cs typeface="+mn-cs"/>
              </a:rPr>
              <a:t>layer that brings </a:t>
            </a:r>
            <a:r>
              <a:rPr lang="en-US" sz="2800" b="1" dirty="0">
                <a:solidFill>
                  <a:srgbClr val="0B78BD"/>
                </a:solidFill>
                <a:latin typeface="+mn-lt"/>
                <a:ea typeface="+mn-ea"/>
                <a:cs typeface="+mn-cs"/>
              </a:rPr>
              <a:t>ACID transactions </a:t>
            </a:r>
            <a:r>
              <a:rPr lang="en-US" sz="2800" dirty="0">
                <a:solidFill>
                  <a:srgbClr val="0B78BD"/>
                </a:solidFill>
                <a:latin typeface="+mn-lt"/>
                <a:ea typeface="+mn-ea"/>
                <a:cs typeface="+mn-cs"/>
              </a:rPr>
              <a:t>to Apache Spark and big data workloads.</a:t>
            </a:r>
            <a:endParaRPr lang="it-IT" sz="2800" dirty="0">
              <a:solidFill>
                <a:srgbClr val="0B78BD"/>
              </a:solidFill>
              <a:latin typeface="+mn-lt"/>
              <a:ea typeface="+mn-ea"/>
              <a:cs typeface="+mn-cs"/>
            </a:endParaRPr>
          </a:p>
        </p:txBody>
      </p:sp>
      <p:pic>
        <p:nvPicPr>
          <p:cNvPr id="5" name="Picture 4" descr="An overview of Delta Lake">
            <a:extLst>
              <a:ext uri="{FF2B5EF4-FFF2-40B4-BE49-F238E27FC236}">
                <a16:creationId xmlns:a16="http://schemas.microsoft.com/office/drawing/2014/main" id="{72BAA2E1-FB99-04F3-0B57-EDC87D9ED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81" y="2600960"/>
            <a:ext cx="10011841" cy="3413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4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0195D1-DE56-4A3E-043D-D43D0F9857F3}"/>
              </a:ext>
            </a:extLst>
          </p:cNvPr>
          <p:cNvSpPr>
            <a:spLocks noGrp="1"/>
          </p:cNvSpPr>
          <p:nvPr>
            <p:ph type="title"/>
          </p:nvPr>
        </p:nvSpPr>
        <p:spPr/>
        <p:txBody>
          <a:bodyPr/>
          <a:lstStyle/>
          <a:p>
            <a:r>
              <a:rPr lang="it-IT" dirty="0"/>
              <a:t>Delta Lake Features</a:t>
            </a:r>
          </a:p>
        </p:txBody>
      </p:sp>
      <p:pic>
        <p:nvPicPr>
          <p:cNvPr id="4" name="Picture 2">
            <a:extLst>
              <a:ext uri="{FF2B5EF4-FFF2-40B4-BE49-F238E27FC236}">
                <a16:creationId xmlns:a16="http://schemas.microsoft.com/office/drawing/2014/main" id="{C1DEDAA4-930E-529F-A43C-B59451BD29CA}"/>
              </a:ext>
            </a:extLst>
          </p:cNvPr>
          <p:cNvPicPr>
            <a:picLocks noGrp="1" noChangeAspect="1" noChangeArrowheads="1"/>
          </p:cNvPicPr>
          <p:nvPr>
            <p:ph idx="1"/>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1003175"/>
            <a:ext cx="10676920" cy="509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768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44F622-4237-72BD-EA1B-9B15DFC25C9B}"/>
              </a:ext>
            </a:extLst>
          </p:cNvPr>
          <p:cNvSpPr>
            <a:spLocks noGrp="1"/>
          </p:cNvSpPr>
          <p:nvPr>
            <p:ph type="title"/>
          </p:nvPr>
        </p:nvSpPr>
        <p:spPr>
          <a:xfrm>
            <a:off x="518677" y="171451"/>
            <a:ext cx="11300155" cy="828676"/>
          </a:xfrm>
        </p:spPr>
        <p:txBody>
          <a:bodyPr anchor="ctr">
            <a:normAutofit/>
          </a:bodyPr>
          <a:lstStyle/>
          <a:p>
            <a:r>
              <a:rPr lang="it-IT" dirty="0"/>
              <a:t>An example of Azure Data Lakehouse</a:t>
            </a:r>
          </a:p>
        </p:txBody>
      </p:sp>
      <p:pic>
        <p:nvPicPr>
          <p:cNvPr id="2050" name="Picture 2">
            <a:extLst>
              <a:ext uri="{FF2B5EF4-FFF2-40B4-BE49-F238E27FC236}">
                <a16:creationId xmlns:a16="http://schemas.microsoft.com/office/drawing/2014/main" id="{45D3693C-E6FF-3B27-2D87-1D51323C5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423988"/>
            <a:ext cx="1030605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5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8145B7-C0BE-D0D9-1114-ECC548B8F060}"/>
              </a:ext>
            </a:extLst>
          </p:cNvPr>
          <p:cNvSpPr>
            <a:spLocks noGrp="1"/>
          </p:cNvSpPr>
          <p:nvPr>
            <p:ph type="title"/>
          </p:nvPr>
        </p:nvSpPr>
        <p:spPr/>
        <p:txBody>
          <a:bodyPr/>
          <a:lstStyle/>
          <a:p>
            <a:r>
              <a:rPr lang="it-IT" sz="7200" b="0" dirty="0"/>
              <a:t>Demo</a:t>
            </a:r>
            <a:br>
              <a:rPr lang="it-IT" dirty="0"/>
            </a:br>
            <a:r>
              <a:rPr lang="it-IT" dirty="0"/>
              <a:t>Building a Data Lakehouse</a:t>
            </a:r>
          </a:p>
        </p:txBody>
      </p:sp>
    </p:spTree>
    <p:extLst>
      <p:ext uri="{BB962C8B-B14F-4D97-AF65-F5344CB8AC3E}">
        <p14:creationId xmlns:p14="http://schemas.microsoft.com/office/powerpoint/2010/main" val="227658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9435362F-3DD7-F2CE-C507-EBA6B8E73AA3}"/>
              </a:ext>
            </a:extLst>
          </p:cNvPr>
          <p:cNvSpPr txBox="1">
            <a:spLocks noGrp="1"/>
          </p:cNvSpPr>
          <p:nvPr>
            <p:ph idx="1"/>
          </p:nvPr>
        </p:nvSpPr>
        <p:spPr>
          <a:xfrm>
            <a:off x="519113" y="1085850"/>
            <a:ext cx="10185463" cy="5118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a:t>IoT Central</a:t>
            </a:r>
          </a:p>
          <a:p>
            <a:pPr marL="0" indent="0">
              <a:buFont typeface="Arial" panose="020B0604020202020204" pitchFamily="34" charset="0"/>
              <a:buNone/>
            </a:pPr>
            <a:r>
              <a:rPr lang="en-US" sz="2000">
                <a:hlinkClick r:id="rId3">
                  <a:extLst>
                    <a:ext uri="{A12FA001-AC4F-418D-AE19-62706E023703}">
                      <ahyp:hlinkClr xmlns:ahyp="http://schemas.microsoft.com/office/drawing/2018/hyperlinkcolor" val="tx"/>
                    </a:ext>
                  </a:extLst>
                </a:hlinkClick>
              </a:rPr>
              <a:t>Build low touch IoT solutions by using Azure IoT Central</a:t>
            </a:r>
            <a:br>
              <a:rPr lang="en-US" sz="2000"/>
            </a:br>
            <a:endParaRPr lang="it-IT" sz="2000"/>
          </a:p>
          <a:p>
            <a:pPr marL="0" indent="0">
              <a:buFont typeface="Arial" panose="020B0604020202020204" pitchFamily="34" charset="0"/>
              <a:buNone/>
            </a:pPr>
            <a:r>
              <a:rPr lang="it-IT" sz="2000" dirty="0"/>
              <a:t>Building The Data </a:t>
            </a:r>
            <a:r>
              <a:rPr lang="it-IT" sz="2000" err="1"/>
              <a:t>Lakehouse</a:t>
            </a:r>
            <a:r>
              <a:rPr lang="it-IT" sz="2000" dirty="0"/>
              <a:t> – </a:t>
            </a:r>
            <a:r>
              <a:rPr lang="it-IT" sz="2000" err="1"/>
              <a:t>Inmon</a:t>
            </a:r>
            <a:r>
              <a:rPr lang="it-IT" sz="2000" dirty="0"/>
              <a:t>, </a:t>
            </a:r>
            <a:r>
              <a:rPr lang="it-IT" sz="2000" err="1"/>
              <a:t>Levins</a:t>
            </a:r>
            <a:r>
              <a:rPr lang="it-IT" sz="2000" dirty="0"/>
              <a:t>, </a:t>
            </a:r>
            <a:r>
              <a:rPr lang="it-IT" sz="2000" err="1"/>
              <a:t>Srivastava</a:t>
            </a:r>
            <a:endParaRPr lang="it-IT" sz="2000" dirty="0"/>
          </a:p>
          <a:p>
            <a:pPr marL="0" indent="0">
              <a:buFont typeface="Arial" panose="020B0604020202020204" pitchFamily="34" charset="0"/>
              <a:buNone/>
            </a:pPr>
            <a:r>
              <a:rPr lang="en-US" sz="2000" dirty="0">
                <a:hlinkClick r:id="rId4"/>
              </a:rPr>
              <a:t>Building the Data Lakehouse – Databricks</a:t>
            </a:r>
            <a:br>
              <a:rPr lang="en-US" sz="2000"/>
            </a:br>
            <a:endParaRPr lang="en-US" sz="2000" dirty="0"/>
          </a:p>
          <a:p>
            <a:pPr marL="0" indent="0">
              <a:buFont typeface="Arial" panose="020B0604020202020204" pitchFamily="34" charset="0"/>
              <a:buNone/>
            </a:pPr>
            <a:r>
              <a:rPr lang="en-US" sz="2000" dirty="0"/>
              <a:t>Evolution to the Data Lakehouse (Blog)</a:t>
            </a:r>
          </a:p>
          <a:p>
            <a:pPr marL="0" indent="0">
              <a:buFont typeface="Arial" panose="020B0604020202020204" pitchFamily="34" charset="0"/>
              <a:buNone/>
            </a:pPr>
            <a:r>
              <a:rPr lang="en-US" sz="2000" dirty="0">
                <a:hlinkClick r:id="rId5"/>
              </a:rPr>
              <a:t>Evolution to the Data Lakehouse - The Databricks Blog</a:t>
            </a:r>
            <a:br>
              <a:rPr lang="en-US" sz="2000"/>
            </a:br>
            <a:endParaRPr lang="en-US" sz="2000" dirty="0"/>
          </a:p>
          <a:p>
            <a:pPr marL="0" indent="0">
              <a:buFont typeface="Arial" panose="020B0604020202020204" pitchFamily="34" charset="0"/>
              <a:buNone/>
            </a:pPr>
            <a:r>
              <a:rPr lang="en-US" sz="2000" dirty="0"/>
              <a:t>Delta Lake (</a:t>
            </a:r>
            <a:r>
              <a:rPr lang="en-US" sz="2000" dirty="0" err="1"/>
              <a:t>Sito</a:t>
            </a:r>
            <a:r>
              <a:rPr lang="en-US" sz="2000" dirty="0"/>
              <a:t> </a:t>
            </a:r>
            <a:r>
              <a:rPr lang="en-US" sz="2000" dirty="0" err="1"/>
              <a:t>ufficiale</a:t>
            </a:r>
            <a:r>
              <a:rPr lang="en-US" sz="2000" dirty="0"/>
              <a:t>)</a:t>
            </a:r>
          </a:p>
          <a:p>
            <a:pPr marL="0" indent="0">
              <a:buFont typeface="Arial" panose="020B0604020202020204" pitchFamily="34" charset="0"/>
              <a:buNone/>
            </a:pPr>
            <a:r>
              <a:rPr lang="it-IT" sz="2000" dirty="0">
                <a:hlinkClick r:id="rId6"/>
              </a:rPr>
              <a:t>Home | Delta Lake</a:t>
            </a:r>
            <a:br>
              <a:rPr lang="it-IT" sz="2000"/>
            </a:br>
            <a:endParaRPr lang="it-IT" sz="2000" dirty="0"/>
          </a:p>
          <a:p>
            <a:pPr marL="0" indent="0">
              <a:buFont typeface="Arial" panose="020B0604020202020204" pitchFamily="34" charset="0"/>
              <a:buNone/>
            </a:pPr>
            <a:r>
              <a:rPr lang="it-IT" sz="2000" dirty="0"/>
              <a:t>Repository demo</a:t>
            </a:r>
          </a:p>
          <a:p>
            <a:pPr marL="0" indent="0">
              <a:buFont typeface="Arial" panose="020B0604020202020204" pitchFamily="34" charset="0"/>
              <a:buNone/>
            </a:pPr>
            <a:r>
              <a:rPr lang="it-IT" sz="2000">
                <a:hlinkClick r:id="rId7"/>
              </a:rPr>
              <a:t>https://github.com/rcappello/1nn0va-24-sep-2022</a:t>
            </a:r>
            <a:r>
              <a:rPr lang="it-IT" sz="2000"/>
              <a:t> </a:t>
            </a:r>
          </a:p>
          <a:p>
            <a:pPr marL="0" indent="0">
              <a:buFont typeface="Arial" panose="020B0604020202020204" pitchFamily="34" charset="0"/>
              <a:buNone/>
            </a:pPr>
            <a:endParaRPr lang="it-IT" sz="2000" dirty="0"/>
          </a:p>
        </p:txBody>
      </p:sp>
      <p:sp>
        <p:nvSpPr>
          <p:cNvPr id="7" name="Title 6">
            <a:extLst>
              <a:ext uri="{FF2B5EF4-FFF2-40B4-BE49-F238E27FC236}">
                <a16:creationId xmlns:a16="http://schemas.microsoft.com/office/drawing/2014/main" id="{2406217B-BEE9-7987-2092-D7E42C0397C9}"/>
              </a:ext>
            </a:extLst>
          </p:cNvPr>
          <p:cNvSpPr>
            <a:spLocks noGrp="1"/>
          </p:cNvSpPr>
          <p:nvPr>
            <p:ph type="title"/>
          </p:nvPr>
        </p:nvSpPr>
        <p:spPr/>
        <p:txBody>
          <a:bodyPr/>
          <a:lstStyle/>
          <a:p>
            <a:r>
              <a:rPr lang="it-IT" dirty="0"/>
              <a:t>References</a:t>
            </a:r>
          </a:p>
        </p:txBody>
      </p:sp>
    </p:spTree>
    <p:extLst>
      <p:ext uri="{BB962C8B-B14F-4D97-AF65-F5344CB8AC3E}">
        <p14:creationId xmlns:p14="http://schemas.microsoft.com/office/powerpoint/2010/main" val="3120630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CA61C04-25D9-9E87-CD70-C7AF0B19999A}"/>
              </a:ext>
            </a:extLst>
          </p:cNvPr>
          <p:cNvSpPr>
            <a:spLocks noGrp="1"/>
          </p:cNvSpPr>
          <p:nvPr>
            <p:ph sz="half" idx="2"/>
          </p:nvPr>
        </p:nvSpPr>
        <p:spPr/>
        <p:txBody>
          <a:bodyPr/>
          <a:lstStyle/>
          <a:p>
            <a:r>
              <a:rPr lang="it-IT" dirty="0"/>
              <a:t>Laura Villa</a:t>
            </a:r>
          </a:p>
        </p:txBody>
      </p:sp>
      <p:sp>
        <p:nvSpPr>
          <p:cNvPr id="5" name="Content Placeholder 4">
            <a:extLst>
              <a:ext uri="{FF2B5EF4-FFF2-40B4-BE49-F238E27FC236}">
                <a16:creationId xmlns:a16="http://schemas.microsoft.com/office/drawing/2014/main" id="{80E963FD-2D8E-95A8-4472-73E21E5FE425}"/>
              </a:ext>
            </a:extLst>
          </p:cNvPr>
          <p:cNvSpPr>
            <a:spLocks noGrp="1"/>
          </p:cNvSpPr>
          <p:nvPr>
            <p:ph idx="1"/>
          </p:nvPr>
        </p:nvSpPr>
        <p:spPr/>
        <p:txBody>
          <a:bodyPr/>
          <a:lstStyle/>
          <a:p>
            <a:r>
              <a:rPr lang="it-IT" dirty="0"/>
              <a:t>Riccardo Cappello</a:t>
            </a:r>
          </a:p>
        </p:txBody>
      </p:sp>
      <p:sp>
        <p:nvSpPr>
          <p:cNvPr id="4" name="Title 3">
            <a:extLst>
              <a:ext uri="{FF2B5EF4-FFF2-40B4-BE49-F238E27FC236}">
                <a16:creationId xmlns:a16="http://schemas.microsoft.com/office/drawing/2014/main" id="{9525BBF4-9CDC-F42A-4EBE-FB714261B427}"/>
              </a:ext>
            </a:extLst>
          </p:cNvPr>
          <p:cNvSpPr>
            <a:spLocks noGrp="1"/>
          </p:cNvSpPr>
          <p:nvPr>
            <p:ph type="title"/>
          </p:nvPr>
        </p:nvSpPr>
        <p:spPr/>
        <p:txBody>
          <a:bodyPr/>
          <a:lstStyle/>
          <a:p>
            <a:r>
              <a:rPr lang="it-IT" dirty="0"/>
              <a:t>Questions?</a:t>
            </a:r>
          </a:p>
        </p:txBody>
      </p:sp>
      <p:pic>
        <p:nvPicPr>
          <p:cNvPr id="7" name="Content Placeholder 4">
            <a:extLst>
              <a:ext uri="{FF2B5EF4-FFF2-40B4-BE49-F238E27FC236}">
                <a16:creationId xmlns:a16="http://schemas.microsoft.com/office/drawing/2014/main" id="{60F74D15-E1F5-BE1A-C17B-6D15003D7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66" y="1856398"/>
            <a:ext cx="2415381" cy="2415381"/>
          </a:xfrm>
          <a:prstGeom prst="rect">
            <a:avLst/>
          </a:prstGeom>
        </p:spPr>
      </p:pic>
      <p:pic>
        <p:nvPicPr>
          <p:cNvPr id="8" name="Picture 7">
            <a:extLst>
              <a:ext uri="{FF2B5EF4-FFF2-40B4-BE49-F238E27FC236}">
                <a16:creationId xmlns:a16="http://schemas.microsoft.com/office/drawing/2014/main" id="{F36209DF-3C3E-49FF-A68A-0B3ECD440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5982" y="1856398"/>
            <a:ext cx="2308543" cy="230854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95D7B882-AD5F-7BCE-F69E-BA9376F88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3167" y="4391041"/>
            <a:ext cx="1434171" cy="14341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descr="A picture containing person, person&#10;&#10;Description automatically generated">
            <a:extLst>
              <a:ext uri="{FF2B5EF4-FFF2-40B4-BE49-F238E27FC236}">
                <a16:creationId xmlns:a16="http://schemas.microsoft.com/office/drawing/2014/main" id="{C91F5393-9A86-FEB3-B72C-9CD12A5A1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954" y="4440628"/>
            <a:ext cx="1438003" cy="14380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81985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sualizza immagine di origine">
            <a:extLst>
              <a:ext uri="{FF2B5EF4-FFF2-40B4-BE49-F238E27FC236}">
                <a16:creationId xmlns:a16="http://schemas.microsoft.com/office/drawing/2014/main" id="{2C83784A-9CFE-9F2D-B208-F7FFF83355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4" t="21013" r="1797" b="6330"/>
          <a:stretch/>
        </p:blipFill>
        <p:spPr bwMode="auto">
          <a:xfrm>
            <a:off x="609923" y="1000127"/>
            <a:ext cx="10242562" cy="5091738"/>
          </a:xfrm>
          <a:prstGeom prst="rect">
            <a:avLst/>
          </a:prstGeom>
          <a:solidFill>
            <a:srgbClr val="FFFFFF"/>
          </a:solidFill>
        </p:spPr>
      </p:pic>
      <p:sp>
        <p:nvSpPr>
          <p:cNvPr id="3" name="Title 2">
            <a:extLst>
              <a:ext uri="{FF2B5EF4-FFF2-40B4-BE49-F238E27FC236}">
                <a16:creationId xmlns:a16="http://schemas.microsoft.com/office/drawing/2014/main" id="{33275FAA-546C-4C99-804B-2DD9B65DA4E0}"/>
              </a:ext>
            </a:extLst>
          </p:cNvPr>
          <p:cNvSpPr>
            <a:spLocks noGrp="1"/>
          </p:cNvSpPr>
          <p:nvPr>
            <p:ph type="title"/>
          </p:nvPr>
        </p:nvSpPr>
        <p:spPr>
          <a:xfrm>
            <a:off x="518677" y="171451"/>
            <a:ext cx="11300155" cy="828676"/>
          </a:xfrm>
        </p:spPr>
        <p:txBody>
          <a:bodyPr anchor="ctr">
            <a:normAutofit/>
          </a:bodyPr>
          <a:lstStyle/>
          <a:p>
            <a:r>
              <a:rPr lang="en-US" dirty="0"/>
              <a:t>Happy Second Breakfast!</a:t>
            </a:r>
            <a:endParaRPr lang="it-IT" dirty="0"/>
          </a:p>
        </p:txBody>
      </p:sp>
      <p:sp>
        <p:nvSpPr>
          <p:cNvPr id="2" name="TextBox 1">
            <a:extLst>
              <a:ext uri="{FF2B5EF4-FFF2-40B4-BE49-F238E27FC236}">
                <a16:creationId xmlns:a16="http://schemas.microsoft.com/office/drawing/2014/main" id="{5E8FC5A0-A3C8-2194-2EDD-FF2BE6A7D89E}"/>
              </a:ext>
            </a:extLst>
          </p:cNvPr>
          <p:cNvSpPr txBox="1"/>
          <p:nvPr/>
        </p:nvSpPr>
        <p:spPr>
          <a:xfrm>
            <a:off x="3955718" y="6248914"/>
            <a:ext cx="3550972" cy="369332"/>
          </a:xfrm>
          <a:prstGeom prst="rect">
            <a:avLst/>
          </a:prstGeom>
          <a:noFill/>
        </p:spPr>
        <p:txBody>
          <a:bodyPr wrap="none" rtlCol="0">
            <a:spAutoFit/>
          </a:bodyPr>
          <a:lstStyle/>
          <a:p>
            <a:r>
              <a:rPr lang="en-US" err="1"/>
              <a:t>Purtroppo</a:t>
            </a:r>
            <a:r>
              <a:rPr lang="en-US"/>
              <a:t> niente </a:t>
            </a:r>
            <a:r>
              <a:rPr lang="en-US" err="1"/>
              <a:t>birra</a:t>
            </a:r>
            <a:r>
              <a:rPr lang="en-US"/>
              <a:t> </a:t>
            </a:r>
            <a:r>
              <a:rPr lang="en-US">
                <a:sym typeface="Wingdings" panose="05000000000000000000" pitchFamily="2" charset="2"/>
              </a:rPr>
              <a:t></a:t>
            </a:r>
            <a:endParaRPr lang="en-US"/>
          </a:p>
        </p:txBody>
      </p:sp>
    </p:spTree>
    <p:extLst>
      <p:ext uri="{BB962C8B-B14F-4D97-AF65-F5344CB8AC3E}">
        <p14:creationId xmlns:p14="http://schemas.microsoft.com/office/powerpoint/2010/main" val="3770021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Autofit/>
          </a:bodyPr>
          <a:lstStyle/>
          <a:p>
            <a:r>
              <a:rPr lang="en-US" dirty="0"/>
              <a:t>Thanks!</a:t>
            </a:r>
          </a:p>
        </p:txBody>
      </p:sp>
      <p:sp>
        <p:nvSpPr>
          <p:cNvPr id="22" name="Text Placeholder 13">
            <a:extLst>
              <a:ext uri="{FF2B5EF4-FFF2-40B4-BE49-F238E27FC236}">
                <a16:creationId xmlns:a16="http://schemas.microsoft.com/office/drawing/2014/main" id="{F99D5BF4-9B0D-4928-82DA-FC5AB36EBA67}"/>
              </a:ext>
            </a:extLst>
          </p:cNvPr>
          <p:cNvSpPr txBox="1">
            <a:spLocks/>
          </p:cNvSpPr>
          <p:nvPr/>
        </p:nvSpPr>
        <p:spPr>
          <a:xfrm>
            <a:off x="10846064" y="5428108"/>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3" name="Text Placeholder 22">
            <a:extLst>
              <a:ext uri="{FF2B5EF4-FFF2-40B4-BE49-F238E27FC236}">
                <a16:creationId xmlns:a16="http://schemas.microsoft.com/office/drawing/2014/main" id="{8E863CE7-7706-4439-B4EF-1F68381674C6}"/>
              </a:ext>
            </a:extLst>
          </p:cNvPr>
          <p:cNvSpPr txBox="1">
            <a:spLocks/>
          </p:cNvSpPr>
          <p:nvPr/>
        </p:nvSpPr>
        <p:spPr>
          <a:xfrm>
            <a:off x="10846064" y="5802614"/>
            <a:ext cx="4607378" cy="2890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4" name="Text Placeholder 23">
            <a:extLst>
              <a:ext uri="{FF2B5EF4-FFF2-40B4-BE49-F238E27FC236}">
                <a16:creationId xmlns:a16="http://schemas.microsoft.com/office/drawing/2014/main" id="{EE949AC6-B6EA-481E-8313-01B7E28072AA}"/>
              </a:ext>
            </a:extLst>
          </p:cNvPr>
          <p:cNvSpPr txBox="1">
            <a:spLocks/>
          </p:cNvSpPr>
          <p:nvPr/>
        </p:nvSpPr>
        <p:spPr>
          <a:xfrm>
            <a:off x="10846064" y="6180902"/>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1989929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A4952-DB3D-321C-DA03-FC0E006B0704}"/>
              </a:ext>
            </a:extLst>
          </p:cNvPr>
          <p:cNvSpPr>
            <a:spLocks noGrp="1"/>
          </p:cNvSpPr>
          <p:nvPr>
            <p:ph type="title"/>
          </p:nvPr>
        </p:nvSpPr>
        <p:spPr/>
        <p:txBody>
          <a:bodyPr/>
          <a:lstStyle/>
          <a:p>
            <a:r>
              <a:rPr lang="it-IT" dirty="0"/>
              <a:t>La storia non raccontata...</a:t>
            </a:r>
          </a:p>
        </p:txBody>
      </p:sp>
      <p:pic>
        <p:nvPicPr>
          <p:cNvPr id="2050" name="Picture 2">
            <a:extLst>
              <a:ext uri="{FF2B5EF4-FFF2-40B4-BE49-F238E27FC236}">
                <a16:creationId xmlns:a16="http://schemas.microsoft.com/office/drawing/2014/main" id="{239A9BDF-F7E8-3F63-D1CF-83860C5F2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677" y="3152973"/>
            <a:ext cx="4398043" cy="3217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drawing of a tractor&#10;&#10;Description automatically generated with low confidence">
            <a:extLst>
              <a:ext uri="{FF2B5EF4-FFF2-40B4-BE49-F238E27FC236}">
                <a16:creationId xmlns:a16="http://schemas.microsoft.com/office/drawing/2014/main" id="{E05F9060-F3B8-E970-0865-67683D7215D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737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990F1D-0FB7-46FF-B8FA-4469716F153D}"/>
              </a:ext>
            </a:extLst>
          </p:cNvPr>
          <p:cNvSpPr>
            <a:spLocks noGrp="1"/>
          </p:cNvSpPr>
          <p:nvPr>
            <p:ph type="ctrTitle"/>
          </p:nvPr>
        </p:nvSpPr>
        <p:spPr/>
        <p:txBody>
          <a:bodyPr/>
          <a:lstStyle/>
          <a:p>
            <a:r>
              <a:rPr lang="it-IT" dirty="0"/>
              <a:t>How </a:t>
            </a:r>
            <a:r>
              <a:rPr lang="it-IT" dirty="0" err="1"/>
              <a:t>we</a:t>
            </a:r>
            <a:r>
              <a:rPr lang="it-IT" dirty="0"/>
              <a:t> made </a:t>
            </a:r>
            <a:r>
              <a:rPr lang="it-IT" dirty="0" err="1"/>
              <a:t>it</a:t>
            </a:r>
            <a:r>
              <a:rPr lang="it-IT" dirty="0"/>
              <a:t>?</a:t>
            </a:r>
          </a:p>
        </p:txBody>
      </p:sp>
      <p:sp>
        <p:nvSpPr>
          <p:cNvPr id="4" name="Text Placeholder 3">
            <a:extLst>
              <a:ext uri="{FF2B5EF4-FFF2-40B4-BE49-F238E27FC236}">
                <a16:creationId xmlns:a16="http://schemas.microsoft.com/office/drawing/2014/main" id="{CD0D46DD-3ED8-4469-A000-BB408348526F}"/>
              </a:ext>
            </a:extLst>
          </p:cNvPr>
          <p:cNvSpPr>
            <a:spLocks noGrp="1"/>
          </p:cNvSpPr>
          <p:nvPr>
            <p:ph type="body" sz="quarter" idx="4294967295"/>
          </p:nvPr>
        </p:nvSpPr>
        <p:spPr>
          <a:xfrm>
            <a:off x="7050762" y="6400976"/>
            <a:ext cx="4607377" cy="288000"/>
          </a:xfrm>
          <a:prstGeom prst="rect">
            <a:avLst/>
          </a:prstGeom>
        </p:spPr>
        <p:txBody>
          <a:bodyPr/>
          <a:lstStyle/>
          <a:p>
            <a:endParaRPr lang="it-IT"/>
          </a:p>
        </p:txBody>
      </p:sp>
    </p:spTree>
    <p:extLst>
      <p:ext uri="{BB962C8B-B14F-4D97-AF65-F5344CB8AC3E}">
        <p14:creationId xmlns:p14="http://schemas.microsoft.com/office/powerpoint/2010/main" val="290696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5525D-3221-1065-1E55-77131C8D3D7D}"/>
              </a:ext>
            </a:extLst>
          </p:cNvPr>
          <p:cNvSpPr>
            <a:spLocks noGrp="1"/>
          </p:cNvSpPr>
          <p:nvPr>
            <p:ph type="title"/>
          </p:nvPr>
        </p:nvSpPr>
        <p:spPr/>
        <p:txBody>
          <a:bodyPr/>
          <a:lstStyle/>
          <a:p>
            <a:r>
              <a:rPr lang="en-US" dirty="0" err="1"/>
              <a:t>Architettura</a:t>
            </a:r>
            <a:r>
              <a:rPr lang="en-US"/>
              <a:t> alto </a:t>
            </a:r>
            <a:r>
              <a:rPr lang="en-US" err="1"/>
              <a:t>livello</a:t>
            </a:r>
            <a:endParaRPr lang="en-US" dirty="0"/>
          </a:p>
        </p:txBody>
      </p:sp>
      <p:sp>
        <p:nvSpPr>
          <p:cNvPr id="3" name="Rectangle 2">
            <a:extLst>
              <a:ext uri="{FF2B5EF4-FFF2-40B4-BE49-F238E27FC236}">
                <a16:creationId xmlns:a16="http://schemas.microsoft.com/office/drawing/2014/main" id="{1C3ED9FA-5539-2710-9041-CA9B8F337E4D}"/>
              </a:ext>
            </a:extLst>
          </p:cNvPr>
          <p:cNvSpPr/>
          <p:nvPr/>
        </p:nvSpPr>
        <p:spPr>
          <a:xfrm>
            <a:off x="653142" y="1291771"/>
            <a:ext cx="4356093" cy="1458686"/>
          </a:xfrm>
          <a:prstGeom prst="rect">
            <a:avLst/>
          </a:prstGeom>
          <a:solidFill>
            <a:schemeClr val="bg1">
              <a:lumMod val="95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261C4"/>
                </a:solidFill>
              </a:rPr>
              <a:t>Data Sources</a:t>
            </a:r>
          </a:p>
        </p:txBody>
      </p:sp>
      <p:sp>
        <p:nvSpPr>
          <p:cNvPr id="19" name="Rectangle 18">
            <a:extLst>
              <a:ext uri="{FF2B5EF4-FFF2-40B4-BE49-F238E27FC236}">
                <a16:creationId xmlns:a16="http://schemas.microsoft.com/office/drawing/2014/main" id="{F2CDAA88-E61C-B725-4238-7F71BF313421}"/>
              </a:ext>
            </a:extLst>
          </p:cNvPr>
          <p:cNvSpPr/>
          <p:nvPr/>
        </p:nvSpPr>
        <p:spPr>
          <a:xfrm>
            <a:off x="7300872" y="4862861"/>
            <a:ext cx="4891312" cy="2002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97757FD-FF30-D251-EC58-45CF0A9F8A3F}"/>
              </a:ext>
            </a:extLst>
          </p:cNvPr>
          <p:cNvSpPr/>
          <p:nvPr/>
        </p:nvSpPr>
        <p:spPr>
          <a:xfrm>
            <a:off x="653142" y="3055257"/>
            <a:ext cx="4356093" cy="1458686"/>
          </a:xfrm>
          <a:prstGeom prst="rect">
            <a:avLst/>
          </a:prstGeom>
          <a:solidFill>
            <a:schemeClr val="bg1">
              <a:lumMod val="95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261C4"/>
                </a:solidFill>
              </a:rPr>
              <a:t>IoT Devices</a:t>
            </a:r>
          </a:p>
        </p:txBody>
      </p:sp>
      <p:sp>
        <p:nvSpPr>
          <p:cNvPr id="7" name="Rectangle 6">
            <a:extLst>
              <a:ext uri="{FF2B5EF4-FFF2-40B4-BE49-F238E27FC236}">
                <a16:creationId xmlns:a16="http://schemas.microsoft.com/office/drawing/2014/main" id="{8E79A255-86DE-9570-D06C-92D497FB9892}"/>
              </a:ext>
            </a:extLst>
          </p:cNvPr>
          <p:cNvSpPr/>
          <p:nvPr/>
        </p:nvSpPr>
        <p:spPr>
          <a:xfrm>
            <a:off x="5609952" y="1313542"/>
            <a:ext cx="1567542" cy="3222172"/>
          </a:xfrm>
          <a:prstGeom prst="rect">
            <a:avLst/>
          </a:prstGeom>
          <a:solidFill>
            <a:schemeClr val="bg1">
              <a:lumMod val="95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261C4"/>
                </a:solidFill>
              </a:rPr>
              <a:t>Ingestion</a:t>
            </a:r>
          </a:p>
        </p:txBody>
      </p:sp>
      <p:sp>
        <p:nvSpPr>
          <p:cNvPr id="9" name="Rectangle 8">
            <a:extLst>
              <a:ext uri="{FF2B5EF4-FFF2-40B4-BE49-F238E27FC236}">
                <a16:creationId xmlns:a16="http://schemas.microsoft.com/office/drawing/2014/main" id="{730F07D2-0118-10DD-7269-21CC738AB82F}"/>
              </a:ext>
            </a:extLst>
          </p:cNvPr>
          <p:cNvSpPr/>
          <p:nvPr/>
        </p:nvSpPr>
        <p:spPr>
          <a:xfrm>
            <a:off x="7300685" y="1313542"/>
            <a:ext cx="4238171" cy="3222172"/>
          </a:xfrm>
          <a:prstGeom prst="rect">
            <a:avLst/>
          </a:prstGeom>
          <a:solidFill>
            <a:schemeClr val="bg1">
              <a:lumMod val="95000"/>
            </a:schemeClr>
          </a:solidFill>
          <a:ln>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261C4"/>
                </a:solidFill>
              </a:rPr>
              <a:t>Store, Process &amp; Enrich, Serve, and Visualize</a:t>
            </a:r>
          </a:p>
        </p:txBody>
      </p:sp>
      <p:cxnSp>
        <p:nvCxnSpPr>
          <p:cNvPr id="11" name="Straight Connector 10">
            <a:extLst>
              <a:ext uri="{FF2B5EF4-FFF2-40B4-BE49-F238E27FC236}">
                <a16:creationId xmlns:a16="http://schemas.microsoft.com/office/drawing/2014/main" id="{A4688833-1DDE-5CA1-A6B2-AC3225E3964F}"/>
              </a:ext>
            </a:extLst>
          </p:cNvPr>
          <p:cNvCxnSpPr>
            <a:cxnSpLocks/>
          </p:cNvCxnSpPr>
          <p:nvPr/>
        </p:nvCxnSpPr>
        <p:spPr>
          <a:xfrm>
            <a:off x="5315854" y="1313542"/>
            <a:ext cx="0" cy="5326744"/>
          </a:xfrm>
          <a:prstGeom prst="line">
            <a:avLst/>
          </a:prstGeom>
          <a:ln w="38100">
            <a:solidFill>
              <a:srgbClr val="0261C4"/>
            </a:solidFill>
            <a:prstDash val="dash"/>
          </a:ln>
        </p:spPr>
        <p:style>
          <a:lnRef idx="1">
            <a:schemeClr val="accent5"/>
          </a:lnRef>
          <a:fillRef idx="0">
            <a:schemeClr val="accent5"/>
          </a:fillRef>
          <a:effectRef idx="0">
            <a:schemeClr val="accent5"/>
          </a:effectRef>
          <a:fontRef idx="minor">
            <a:schemeClr val="tx1"/>
          </a:fontRef>
        </p:style>
      </p:cxnSp>
      <p:pic>
        <p:nvPicPr>
          <p:cNvPr id="12" name="Picture 2" descr="See the source image">
            <a:extLst>
              <a:ext uri="{FF2B5EF4-FFF2-40B4-BE49-F238E27FC236}">
                <a16:creationId xmlns:a16="http://schemas.microsoft.com/office/drawing/2014/main" id="{314FD094-4BF2-5D88-493C-609F541B7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583" y="4906116"/>
            <a:ext cx="1689557" cy="1689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BBC030B-DDFC-A24D-8107-6B9447004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V="1">
            <a:off x="608237" y="4756641"/>
            <a:ext cx="2674717" cy="178204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AA067E1-A7B9-5FBE-5D6A-3223633F19CD}"/>
              </a:ext>
            </a:extLst>
          </p:cNvPr>
          <p:cNvSpPr txBox="1"/>
          <p:nvPr/>
        </p:nvSpPr>
        <p:spPr>
          <a:xfrm>
            <a:off x="3343401" y="5381563"/>
            <a:ext cx="1665841" cy="369332"/>
          </a:xfrm>
          <a:prstGeom prst="rect">
            <a:avLst/>
          </a:prstGeom>
          <a:noFill/>
        </p:spPr>
        <p:txBody>
          <a:bodyPr wrap="none" rtlCol="0">
            <a:spAutoFit/>
          </a:bodyPr>
          <a:lstStyle/>
          <a:p>
            <a:r>
              <a:rPr lang="en-US"/>
              <a:t>On-Premises</a:t>
            </a:r>
          </a:p>
        </p:txBody>
      </p:sp>
      <p:sp>
        <p:nvSpPr>
          <p:cNvPr id="18" name="TextBox 17">
            <a:extLst>
              <a:ext uri="{FF2B5EF4-FFF2-40B4-BE49-F238E27FC236}">
                <a16:creationId xmlns:a16="http://schemas.microsoft.com/office/drawing/2014/main" id="{5796383B-0248-4EE6-EECA-01A52D7AE528}"/>
              </a:ext>
            </a:extLst>
          </p:cNvPr>
          <p:cNvSpPr txBox="1"/>
          <p:nvPr/>
        </p:nvSpPr>
        <p:spPr>
          <a:xfrm>
            <a:off x="9419770" y="5381563"/>
            <a:ext cx="857927" cy="369332"/>
          </a:xfrm>
          <a:prstGeom prst="rect">
            <a:avLst/>
          </a:prstGeom>
          <a:noFill/>
        </p:spPr>
        <p:txBody>
          <a:bodyPr wrap="none" rtlCol="0">
            <a:spAutoFit/>
          </a:bodyPr>
          <a:lstStyle/>
          <a:p>
            <a:r>
              <a:rPr lang="en-US"/>
              <a:t>Cloud</a:t>
            </a:r>
          </a:p>
        </p:txBody>
      </p:sp>
    </p:spTree>
    <p:extLst>
      <p:ext uri="{BB962C8B-B14F-4D97-AF65-F5344CB8AC3E}">
        <p14:creationId xmlns:p14="http://schemas.microsoft.com/office/powerpoint/2010/main" val="132476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D0996-E9BC-4F9D-BF0D-49E37EF67DC7}"/>
              </a:ext>
            </a:extLst>
          </p:cNvPr>
          <p:cNvSpPr>
            <a:spLocks noGrp="1"/>
          </p:cNvSpPr>
          <p:nvPr>
            <p:ph type="title"/>
          </p:nvPr>
        </p:nvSpPr>
        <p:spPr/>
        <p:txBody>
          <a:bodyPr/>
          <a:lstStyle/>
          <a:p>
            <a:r>
              <a:rPr lang="en-US"/>
              <a:t>What is IoT?</a:t>
            </a:r>
          </a:p>
        </p:txBody>
      </p:sp>
      <p:grpSp>
        <p:nvGrpSpPr>
          <p:cNvPr id="2" name="Group 1">
            <a:extLst>
              <a:ext uri="{FF2B5EF4-FFF2-40B4-BE49-F238E27FC236}">
                <a16:creationId xmlns:a16="http://schemas.microsoft.com/office/drawing/2014/main" id="{BDE4E5FB-827A-4167-AAAA-E53633BFAAAE}"/>
              </a:ext>
            </a:extLst>
          </p:cNvPr>
          <p:cNvGrpSpPr/>
          <p:nvPr/>
        </p:nvGrpSpPr>
        <p:grpSpPr>
          <a:xfrm>
            <a:off x="2611024" y="2614670"/>
            <a:ext cx="1393765" cy="2521936"/>
            <a:chOff x="2611024" y="2614670"/>
            <a:chExt cx="1393765" cy="2521936"/>
          </a:xfrm>
        </p:grpSpPr>
        <p:grpSp>
          <p:nvGrpSpPr>
            <p:cNvPr id="6" name="Group 5">
              <a:extLst>
                <a:ext uri="{FF2B5EF4-FFF2-40B4-BE49-F238E27FC236}">
                  <a16:creationId xmlns:a16="http://schemas.microsoft.com/office/drawing/2014/main" id="{B122A63F-9558-49EB-A476-E245B9A50AD8}"/>
                </a:ext>
              </a:extLst>
            </p:cNvPr>
            <p:cNvGrpSpPr/>
            <p:nvPr/>
          </p:nvGrpSpPr>
          <p:grpSpPr>
            <a:xfrm>
              <a:off x="2942147" y="2614670"/>
              <a:ext cx="731520" cy="1959586"/>
              <a:chOff x="2641815" y="2999698"/>
              <a:chExt cx="731520" cy="1959586"/>
            </a:xfrm>
          </p:grpSpPr>
          <p:pic>
            <p:nvPicPr>
              <p:cNvPr id="7" name="Graphic 6" descr="Stream with solid fill">
                <a:extLst>
                  <a:ext uri="{FF2B5EF4-FFF2-40B4-BE49-F238E27FC236}">
                    <a16:creationId xmlns:a16="http://schemas.microsoft.com/office/drawing/2014/main" id="{A7DCEAFA-5622-4163-A81F-5C0F736A47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815" y="2999698"/>
                <a:ext cx="731520" cy="731520"/>
              </a:xfrm>
              <a:prstGeom prst="rect">
                <a:avLst/>
              </a:prstGeom>
            </p:spPr>
          </p:pic>
          <p:pic>
            <p:nvPicPr>
              <p:cNvPr id="8" name="Graphic 7" descr="Stream with solid fill">
                <a:extLst>
                  <a:ext uri="{FF2B5EF4-FFF2-40B4-BE49-F238E27FC236}">
                    <a16:creationId xmlns:a16="http://schemas.microsoft.com/office/drawing/2014/main" id="{E699BAE8-C24C-49FB-8578-7320D8948E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815" y="4227764"/>
                <a:ext cx="731520" cy="731520"/>
              </a:xfrm>
              <a:prstGeom prst="rect">
                <a:avLst/>
              </a:prstGeom>
            </p:spPr>
          </p:pic>
          <p:pic>
            <p:nvPicPr>
              <p:cNvPr id="9" name="Graphic 8" descr="Stream with solid fill">
                <a:extLst>
                  <a:ext uri="{FF2B5EF4-FFF2-40B4-BE49-F238E27FC236}">
                    <a16:creationId xmlns:a16="http://schemas.microsoft.com/office/drawing/2014/main" id="{3B12AC3D-16B8-4BD9-BE8F-40D6BCAD95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815" y="3613230"/>
                <a:ext cx="731520" cy="731520"/>
              </a:xfrm>
              <a:prstGeom prst="rect">
                <a:avLst/>
              </a:prstGeom>
            </p:spPr>
          </p:pic>
        </p:grpSp>
        <p:sp>
          <p:nvSpPr>
            <p:cNvPr id="11" name="TextBox 10">
              <a:extLst>
                <a:ext uri="{FF2B5EF4-FFF2-40B4-BE49-F238E27FC236}">
                  <a16:creationId xmlns:a16="http://schemas.microsoft.com/office/drawing/2014/main" id="{4ACD1B88-F749-4300-9942-0D39CF71A61C}"/>
                </a:ext>
              </a:extLst>
            </p:cNvPr>
            <p:cNvSpPr txBox="1"/>
            <p:nvPr/>
          </p:nvSpPr>
          <p:spPr>
            <a:xfrm>
              <a:off x="2611024" y="4828829"/>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grpSp>
      <p:cxnSp>
        <p:nvCxnSpPr>
          <p:cNvPr id="20" name="Straight Arrow Connector 19">
            <a:extLst>
              <a:ext uri="{FF2B5EF4-FFF2-40B4-BE49-F238E27FC236}">
                <a16:creationId xmlns:a16="http://schemas.microsoft.com/office/drawing/2014/main" id="{E8AE2F72-6ECF-4288-A80E-AD02932421A5}"/>
              </a:ext>
            </a:extLst>
          </p:cNvPr>
          <p:cNvCxnSpPr>
            <a:cxnSpLocks/>
          </p:cNvCxnSpPr>
          <p:nvPr/>
        </p:nvCxnSpPr>
        <p:spPr>
          <a:xfrm>
            <a:off x="4004789" y="3583405"/>
            <a:ext cx="514659" cy="0"/>
          </a:xfrm>
          <a:prstGeom prst="straightConnector1">
            <a:avLst/>
          </a:prstGeom>
          <a:noFill/>
          <a:ln w="38100" cap="flat" cmpd="sng" algn="ctr">
            <a:solidFill>
              <a:srgbClr val="32BEDD"/>
            </a:solidFill>
            <a:prstDash val="solid"/>
            <a:tailEnd type="triangle" w="lg" len="lg"/>
          </a:ln>
          <a:effectLst/>
        </p:spPr>
      </p:cxnSp>
      <p:cxnSp>
        <p:nvCxnSpPr>
          <p:cNvPr id="21" name="Straight Arrow Connector 20">
            <a:extLst>
              <a:ext uri="{FF2B5EF4-FFF2-40B4-BE49-F238E27FC236}">
                <a16:creationId xmlns:a16="http://schemas.microsoft.com/office/drawing/2014/main" id="{F5FC03AD-B202-47BD-B49A-E907E5BA2D50}"/>
              </a:ext>
            </a:extLst>
          </p:cNvPr>
          <p:cNvCxnSpPr>
            <a:cxnSpLocks/>
          </p:cNvCxnSpPr>
          <p:nvPr/>
        </p:nvCxnSpPr>
        <p:spPr>
          <a:xfrm>
            <a:off x="7202120" y="3583405"/>
            <a:ext cx="514659" cy="0"/>
          </a:xfrm>
          <a:prstGeom prst="straightConnector1">
            <a:avLst/>
          </a:prstGeom>
          <a:noFill/>
          <a:ln w="38100" cap="flat" cmpd="sng" algn="ctr">
            <a:solidFill>
              <a:srgbClr val="32BEDD"/>
            </a:solidFill>
            <a:prstDash val="solid"/>
            <a:tailEnd type="triangle" w="lg" len="lg"/>
          </a:ln>
          <a:effectLst/>
        </p:spPr>
      </p:cxnSp>
      <p:grpSp>
        <p:nvGrpSpPr>
          <p:cNvPr id="3" name="Group 2">
            <a:extLst>
              <a:ext uri="{FF2B5EF4-FFF2-40B4-BE49-F238E27FC236}">
                <a16:creationId xmlns:a16="http://schemas.microsoft.com/office/drawing/2014/main" id="{88A9C331-FA5A-4FDF-8955-6E906547EDBE}"/>
              </a:ext>
            </a:extLst>
          </p:cNvPr>
          <p:cNvGrpSpPr/>
          <p:nvPr/>
        </p:nvGrpSpPr>
        <p:grpSpPr>
          <a:xfrm>
            <a:off x="4870269" y="2387401"/>
            <a:ext cx="2100215" cy="2749204"/>
            <a:chOff x="4870269" y="2387401"/>
            <a:chExt cx="2100215" cy="2749204"/>
          </a:xfrm>
        </p:grpSpPr>
        <p:pic>
          <p:nvPicPr>
            <p:cNvPr id="23" name="Graphic 22" descr="Cloud outline">
              <a:extLst>
                <a:ext uri="{FF2B5EF4-FFF2-40B4-BE49-F238E27FC236}">
                  <a16:creationId xmlns:a16="http://schemas.microsoft.com/office/drawing/2014/main" id="{8D0D2170-F93C-402A-AD93-8A5BC67678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0269" y="2387401"/>
              <a:ext cx="2100215" cy="2100215"/>
            </a:xfrm>
            <a:prstGeom prst="rect">
              <a:avLst/>
            </a:prstGeom>
          </p:spPr>
        </p:pic>
        <p:sp>
          <p:nvSpPr>
            <p:cNvPr id="25" name="TextBox 24">
              <a:extLst>
                <a:ext uri="{FF2B5EF4-FFF2-40B4-BE49-F238E27FC236}">
                  <a16:creationId xmlns:a16="http://schemas.microsoft.com/office/drawing/2014/main" id="{36A608EA-02D7-4CB0-9AFC-F748A49A500D}"/>
                </a:ext>
              </a:extLst>
            </p:cNvPr>
            <p:cNvSpPr txBox="1"/>
            <p:nvPr/>
          </p:nvSpPr>
          <p:spPr>
            <a:xfrm>
              <a:off x="5223493" y="4828828"/>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grpSp>
      <p:grpSp>
        <p:nvGrpSpPr>
          <p:cNvPr id="4" name="Group 3">
            <a:extLst>
              <a:ext uri="{FF2B5EF4-FFF2-40B4-BE49-F238E27FC236}">
                <a16:creationId xmlns:a16="http://schemas.microsoft.com/office/drawing/2014/main" id="{2DC20837-E2A7-4361-A04C-11469B6158BA}"/>
              </a:ext>
            </a:extLst>
          </p:cNvPr>
          <p:cNvGrpSpPr/>
          <p:nvPr/>
        </p:nvGrpSpPr>
        <p:grpSpPr>
          <a:xfrm>
            <a:off x="7716779" y="3053820"/>
            <a:ext cx="1864197" cy="2082784"/>
            <a:chOff x="7716779" y="3053820"/>
            <a:chExt cx="1864197" cy="2082784"/>
          </a:xfrm>
        </p:grpSpPr>
        <p:sp>
          <p:nvSpPr>
            <p:cNvPr id="12" name="TextBox 11">
              <a:extLst>
                <a:ext uri="{FF2B5EF4-FFF2-40B4-BE49-F238E27FC236}">
                  <a16:creationId xmlns:a16="http://schemas.microsoft.com/office/drawing/2014/main" id="{389CE594-6BAF-4C7E-924E-C18F065903EC}"/>
                </a:ext>
              </a:extLst>
            </p:cNvPr>
            <p:cNvSpPr txBox="1"/>
            <p:nvPr/>
          </p:nvSpPr>
          <p:spPr>
            <a:xfrm>
              <a:off x="7716779" y="4828827"/>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pic>
          <p:nvPicPr>
            <p:cNvPr id="27" name="Graphic 26" descr="Pot of gold outline">
              <a:extLst>
                <a:ext uri="{FF2B5EF4-FFF2-40B4-BE49-F238E27FC236}">
                  <a16:creationId xmlns:a16="http://schemas.microsoft.com/office/drawing/2014/main" id="{33DB72D1-87B4-499C-B38C-4461E39E29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7304" y="3053820"/>
              <a:ext cx="1059169" cy="1059169"/>
            </a:xfrm>
            <a:prstGeom prst="rect">
              <a:avLst/>
            </a:prstGeom>
          </p:spPr>
        </p:pic>
      </p:grpSp>
    </p:spTree>
    <p:extLst>
      <p:ext uri="{BB962C8B-B14F-4D97-AF65-F5344CB8AC3E}">
        <p14:creationId xmlns:p14="http://schemas.microsoft.com/office/powerpoint/2010/main" val="207157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1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2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2C30A-652E-4C16-A80A-1E7A19EFE13E}"/>
              </a:ext>
            </a:extLst>
          </p:cNvPr>
          <p:cNvSpPr>
            <a:spLocks noGrp="1"/>
          </p:cNvSpPr>
          <p:nvPr>
            <p:ph type="title"/>
          </p:nvPr>
        </p:nvSpPr>
        <p:spPr/>
        <p:txBody>
          <a:bodyPr/>
          <a:lstStyle/>
          <a:p>
            <a:r>
              <a:rPr lang="en-US" dirty="0"/>
              <a:t>IoT Stages</a:t>
            </a:r>
          </a:p>
        </p:txBody>
      </p:sp>
      <p:pic>
        <p:nvPicPr>
          <p:cNvPr id="6" name="Object 2" descr="preencoded.png">
            <a:extLst>
              <a:ext uri="{FF2B5EF4-FFF2-40B4-BE49-F238E27FC236}">
                <a16:creationId xmlns:a16="http://schemas.microsoft.com/office/drawing/2014/main" id="{9A14EA23-8901-42BF-B845-39A4F16C9FA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23900" y="5706048"/>
            <a:ext cx="10629900" cy="241300"/>
          </a:xfrm>
          <a:prstGeom prst="rect">
            <a:avLst/>
          </a:prstGeom>
        </p:spPr>
      </p:pic>
      <p:sp>
        <p:nvSpPr>
          <p:cNvPr id="10" name="Object5">
            <a:extLst>
              <a:ext uri="{FF2B5EF4-FFF2-40B4-BE49-F238E27FC236}">
                <a16:creationId xmlns:a16="http://schemas.microsoft.com/office/drawing/2014/main" id="{D3801B5A-5E83-457A-8DE8-18AA58243FCE}"/>
              </a:ext>
            </a:extLst>
          </p:cNvPr>
          <p:cNvSpPr/>
          <p:nvPr/>
        </p:nvSpPr>
        <p:spPr>
          <a:xfrm>
            <a:off x="723900" y="6115050"/>
            <a:ext cx="18732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Connect &amp; Monitor</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Object6">
            <a:extLst>
              <a:ext uri="{FF2B5EF4-FFF2-40B4-BE49-F238E27FC236}">
                <a16:creationId xmlns:a16="http://schemas.microsoft.com/office/drawing/2014/main" id="{D97D195B-3B81-4C37-9DD0-CD4099B8BAA0}"/>
              </a:ext>
            </a:extLst>
          </p:cNvPr>
          <p:cNvSpPr/>
          <p:nvPr/>
        </p:nvSpPr>
        <p:spPr>
          <a:xfrm>
            <a:off x="3905250" y="6115050"/>
            <a:ext cx="185420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Analyze &amp; Improve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Object7">
            <a:extLst>
              <a:ext uri="{FF2B5EF4-FFF2-40B4-BE49-F238E27FC236}">
                <a16:creationId xmlns:a16="http://schemas.microsoft.com/office/drawing/2014/main" id="{4AA7A3A3-3DB2-4C3D-97F5-390F14FB3807}"/>
              </a:ext>
            </a:extLst>
          </p:cNvPr>
          <p:cNvSpPr/>
          <p:nvPr/>
        </p:nvSpPr>
        <p:spPr>
          <a:xfrm>
            <a:off x="7194550" y="6115050"/>
            <a:ext cx="19875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Transform &amp; Expand</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A95F8F4E-0EAA-4950-9821-35C5FFC11927}"/>
              </a:ext>
            </a:extLst>
          </p:cNvPr>
          <p:cNvGrpSpPr/>
          <p:nvPr/>
        </p:nvGrpSpPr>
        <p:grpSpPr>
          <a:xfrm>
            <a:off x="10900347" y="1762125"/>
            <a:ext cx="602678" cy="4064000"/>
            <a:chOff x="10900347" y="1762125"/>
            <a:chExt cx="602678" cy="4064000"/>
          </a:xfrm>
        </p:grpSpPr>
        <p:pic>
          <p:nvPicPr>
            <p:cNvPr id="8" name="Object 3" descr="preencoded.png">
              <a:extLst>
                <a:ext uri="{FF2B5EF4-FFF2-40B4-BE49-F238E27FC236}">
                  <a16:creationId xmlns:a16="http://schemas.microsoft.com/office/drawing/2014/main" id="{830D33E7-1C18-4EA7-8B2C-E217D002E70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900347" y="1762125"/>
              <a:ext cx="241300" cy="4064000"/>
            </a:xfrm>
            <a:prstGeom prst="rect">
              <a:avLst/>
            </a:prstGeom>
          </p:spPr>
        </p:pic>
        <p:sp>
          <p:nvSpPr>
            <p:cNvPr id="16" name="Object8">
              <a:extLst>
                <a:ext uri="{FF2B5EF4-FFF2-40B4-BE49-F238E27FC236}">
                  <a16:creationId xmlns:a16="http://schemas.microsoft.com/office/drawing/2014/main" id="{3AA5A9AE-CC05-4AA5-933D-17ACB1B7309A}"/>
                </a:ext>
              </a:extLst>
            </p:cNvPr>
            <p:cNvSpPr/>
            <p:nvPr/>
          </p:nvSpPr>
          <p:spPr>
            <a:xfrm rot="-5400000">
              <a:off x="10588625" y="3806825"/>
              <a:ext cx="15176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Customer Value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Object9">
            <a:extLst>
              <a:ext uri="{FF2B5EF4-FFF2-40B4-BE49-F238E27FC236}">
                <a16:creationId xmlns:a16="http://schemas.microsoft.com/office/drawing/2014/main" id="{89F06BBE-582E-4F62-8F46-99CE527E5492}"/>
              </a:ext>
            </a:extLst>
          </p:cNvPr>
          <p:cNvSpPr/>
          <p:nvPr/>
        </p:nvSpPr>
        <p:spPr>
          <a:xfrm>
            <a:off x="3905250" y="4227272"/>
            <a:ext cx="1987550" cy="635000"/>
          </a:xfrm>
          <a:prstGeom prst="rect">
            <a:avLst/>
          </a:prstGeom>
          <a:noFill/>
          <a:ln/>
        </p:spPr>
        <p:txBody>
          <a:bodyPr wrap="square" lIns="0" tIns="0" rIns="0" bIns="0" rtlCol="0" anchor="t"/>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a:ln>
                  <a:noFill/>
                </a:ln>
                <a:solidFill>
                  <a:srgbClr val="111111"/>
                </a:solidFill>
                <a:effectLst/>
                <a:uLnTx/>
                <a:uFillTx/>
                <a:latin typeface="Segoe UI Regular" pitchFamily="34" charset="0"/>
                <a:ea typeface="Segoe UI Regular" pitchFamily="34" charset="-122"/>
                <a:cs typeface="Segoe UI Regular" pitchFamily="34" charset="-120"/>
              </a:rPr>
              <a:t>Optimize and enhance products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Object10">
            <a:extLst>
              <a:ext uri="{FF2B5EF4-FFF2-40B4-BE49-F238E27FC236}">
                <a16:creationId xmlns:a16="http://schemas.microsoft.com/office/drawing/2014/main" id="{D5B55B4F-2A13-4918-AC23-D55400C34080}"/>
              </a:ext>
            </a:extLst>
          </p:cNvPr>
          <p:cNvSpPr/>
          <p:nvPr/>
        </p:nvSpPr>
        <p:spPr>
          <a:xfrm>
            <a:off x="6820199" y="3060173"/>
            <a:ext cx="2508250" cy="635000"/>
          </a:xfrm>
          <a:prstGeom prst="rect">
            <a:avLst/>
          </a:prstGeom>
          <a:noFill/>
          <a:ln/>
        </p:spPr>
        <p:txBody>
          <a:bodyPr wrap="square" lIns="0" tIns="0" rIns="0" bIns="0" rtlCol="0" anchor="t"/>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a:ln>
                  <a:noFill/>
                </a:ln>
                <a:solidFill>
                  <a:srgbClr val="111111"/>
                </a:solidFill>
                <a:effectLst/>
                <a:uLnTx/>
                <a:uFillTx/>
                <a:latin typeface="Segoe UI Regular" pitchFamily="34" charset="0"/>
                <a:ea typeface="Segoe UI Regular" pitchFamily="34" charset="-122"/>
                <a:cs typeface="Segoe UI Regular" pitchFamily="34" charset="-120"/>
              </a:rPr>
              <a:t>Develop new 
opportunities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A197135E-A6C4-4DB2-9C63-78E37976DE8D}"/>
              </a:ext>
            </a:extLst>
          </p:cNvPr>
          <p:cNvSpPr/>
          <p:nvPr/>
        </p:nvSpPr>
        <p:spPr bwMode="auto">
          <a:xfrm>
            <a:off x="730250" y="2698750"/>
            <a:ext cx="9658350" cy="3092450"/>
          </a:xfrm>
          <a:custGeom>
            <a:avLst/>
            <a:gdLst>
              <a:gd name="connsiteX0" fmla="*/ 0 w 9658350"/>
              <a:gd name="connsiteY0" fmla="*/ 3092450 h 3092450"/>
              <a:gd name="connsiteX1" fmla="*/ 3416300 w 9658350"/>
              <a:gd name="connsiteY1" fmla="*/ 2914650 h 3092450"/>
              <a:gd name="connsiteX2" fmla="*/ 6559550 w 9658350"/>
              <a:gd name="connsiteY2" fmla="*/ 2101850 h 3092450"/>
              <a:gd name="connsiteX3" fmla="*/ 9658350 w 9658350"/>
              <a:gd name="connsiteY3" fmla="*/ 0 h 3092450"/>
            </a:gdLst>
            <a:ahLst/>
            <a:cxnLst>
              <a:cxn ang="0">
                <a:pos x="connsiteX0" y="connsiteY0"/>
              </a:cxn>
              <a:cxn ang="0">
                <a:pos x="connsiteX1" y="connsiteY1"/>
              </a:cxn>
              <a:cxn ang="0">
                <a:pos x="connsiteX2" y="connsiteY2"/>
              </a:cxn>
              <a:cxn ang="0">
                <a:pos x="connsiteX3" y="connsiteY3"/>
              </a:cxn>
            </a:cxnLst>
            <a:rect l="l" t="t" r="r" b="b"/>
            <a:pathLst>
              <a:path w="9658350" h="3092450">
                <a:moveTo>
                  <a:pt x="0" y="3092450"/>
                </a:moveTo>
                <a:cubicBezTo>
                  <a:pt x="1161521" y="3086100"/>
                  <a:pt x="2323042" y="3079750"/>
                  <a:pt x="3416300" y="2914650"/>
                </a:cubicBezTo>
                <a:cubicBezTo>
                  <a:pt x="4509558" y="2749550"/>
                  <a:pt x="5519208" y="2587625"/>
                  <a:pt x="6559550" y="2101850"/>
                </a:cubicBezTo>
                <a:cubicBezTo>
                  <a:pt x="7599892" y="1616075"/>
                  <a:pt x="9137650" y="358775"/>
                  <a:pt x="9658350" y="0"/>
                </a:cubicBezTo>
              </a:path>
            </a:pathLst>
          </a:custGeom>
          <a:ln w="38100">
            <a:solidFill>
              <a:schemeClr val="accent3">
                <a:lumMod val="75000"/>
              </a:schemeClr>
            </a:solidFill>
            <a:headEnd type="none" w="med" len="med"/>
            <a:tailEnd type="triangle" w="lg" len="lg"/>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descr="Pot of gold outline">
            <a:extLst>
              <a:ext uri="{FF2B5EF4-FFF2-40B4-BE49-F238E27FC236}">
                <a16:creationId xmlns:a16="http://schemas.microsoft.com/office/drawing/2014/main" id="{B6B48538-0C10-461C-9252-0A8C552D66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3644" y="4378038"/>
            <a:ext cx="1059169" cy="1059169"/>
          </a:xfrm>
          <a:prstGeom prst="rect">
            <a:avLst/>
          </a:prstGeom>
        </p:spPr>
      </p:pic>
      <p:pic>
        <p:nvPicPr>
          <p:cNvPr id="4" name="Graphic 3" descr="Cycling with solid fill">
            <a:extLst>
              <a:ext uri="{FF2B5EF4-FFF2-40B4-BE49-F238E27FC236}">
                <a16:creationId xmlns:a16="http://schemas.microsoft.com/office/drawing/2014/main" id="{772418F0-E658-4C17-8188-6A489DDA03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4595" y="5189457"/>
            <a:ext cx="616983" cy="616983"/>
          </a:xfrm>
          <a:prstGeom prst="rect">
            <a:avLst/>
          </a:prstGeom>
        </p:spPr>
      </p:pic>
      <p:sp>
        <p:nvSpPr>
          <p:cNvPr id="5" name="Object8">
            <a:extLst>
              <a:ext uri="{FF2B5EF4-FFF2-40B4-BE49-F238E27FC236}">
                <a16:creationId xmlns:a16="http://schemas.microsoft.com/office/drawing/2014/main" id="{4985ACFE-EFDB-4F59-A648-32DF4D492704}"/>
              </a:ext>
            </a:extLst>
          </p:cNvPr>
          <p:cNvSpPr/>
          <p:nvPr/>
        </p:nvSpPr>
        <p:spPr>
          <a:xfrm>
            <a:off x="723900" y="4637621"/>
            <a:ext cx="1879600" cy="635000"/>
          </a:xfrm>
          <a:prstGeom prst="rect">
            <a:avLst/>
          </a:prstGeom>
          <a:noFill/>
          <a:ln/>
        </p:spPr>
        <p:txBody>
          <a:bodyPr wrap="square" lIns="0" tIns="0" rIns="0" bIns="0" rtlCol="0" anchor="t"/>
          <a:lstStyle/>
          <a:p>
            <a:pPr marL="0" marR="0" lvl="0" indent="0" algn="ctr" defTabSz="914400" rtl="0" eaLnBrk="1" fontAlgn="auto" latinLnBrk="0" hangingPunct="1">
              <a:lnSpc>
                <a:spcPts val="2500"/>
              </a:lnSpc>
              <a:spcBef>
                <a:spcPts val="0"/>
              </a:spcBef>
              <a:spcAft>
                <a:spcPts val="0"/>
              </a:spcAft>
              <a:buClrTx/>
              <a:buSzTx/>
              <a:buFontTx/>
              <a:buNone/>
              <a:tabLst/>
              <a:defRPr/>
            </a:pPr>
            <a:r>
              <a:rPr kumimoji="0" lang="en-US" sz="1600" b="0" i="0" u="none" strike="noStrike" kern="1200" cap="none" spc="0" normalizeH="0" baseline="0" noProof="0">
                <a:ln>
                  <a:noFill/>
                </a:ln>
                <a:solidFill>
                  <a:srgbClr val="111111"/>
                </a:solidFill>
                <a:effectLst/>
                <a:uLnTx/>
                <a:uFillTx/>
                <a:latin typeface="Segoe UI Regular" pitchFamily="34" charset="0"/>
                <a:ea typeface="Segoe UI Regular" pitchFamily="34" charset="-122"/>
                <a:cs typeface="Segoe UI Regular" pitchFamily="34" charset="-120"/>
              </a:rPr>
              <a:t>Improve business processes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3030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9AAC5930-4D8E-4EC5-8E86-252E1033B1FD}"/>
              </a:ext>
            </a:extLst>
          </p:cNvPr>
          <p:cNvGrpSpPr/>
          <p:nvPr/>
        </p:nvGrpSpPr>
        <p:grpSpPr>
          <a:xfrm>
            <a:off x="752324" y="1932676"/>
            <a:ext cx="10490351" cy="3880501"/>
            <a:chOff x="752324" y="1932676"/>
            <a:chExt cx="10490351" cy="3880501"/>
          </a:xfrm>
        </p:grpSpPr>
        <p:grpSp>
          <p:nvGrpSpPr>
            <p:cNvPr id="86" name="Group 85">
              <a:extLst>
                <a:ext uri="{FF2B5EF4-FFF2-40B4-BE49-F238E27FC236}">
                  <a16:creationId xmlns:a16="http://schemas.microsoft.com/office/drawing/2014/main" id="{86AABAAE-6A70-483F-8DC1-AB711E168628}"/>
                </a:ext>
              </a:extLst>
            </p:cNvPr>
            <p:cNvGrpSpPr/>
            <p:nvPr/>
          </p:nvGrpSpPr>
          <p:grpSpPr>
            <a:xfrm>
              <a:off x="752324" y="2437559"/>
              <a:ext cx="9206065" cy="3375015"/>
              <a:chOff x="752324" y="2437559"/>
              <a:chExt cx="9206065" cy="3375015"/>
            </a:xfrm>
          </p:grpSpPr>
          <p:grpSp>
            <p:nvGrpSpPr>
              <p:cNvPr id="98" name="Group 97">
                <a:extLst>
                  <a:ext uri="{FF2B5EF4-FFF2-40B4-BE49-F238E27FC236}">
                    <a16:creationId xmlns:a16="http://schemas.microsoft.com/office/drawing/2014/main" id="{2083A992-EC16-4EB7-B1F8-626632841BA0}"/>
                  </a:ext>
                </a:extLst>
              </p:cNvPr>
              <p:cNvGrpSpPr/>
              <p:nvPr/>
            </p:nvGrpSpPr>
            <p:grpSpPr>
              <a:xfrm>
                <a:off x="752324" y="2437559"/>
                <a:ext cx="6683526" cy="3375015"/>
                <a:chOff x="752324" y="2437559"/>
                <a:chExt cx="6683526" cy="3375015"/>
              </a:xfrm>
            </p:grpSpPr>
            <p:sp>
              <p:nvSpPr>
                <p:cNvPr id="102" name="Isosceles Triangle 101">
                  <a:extLst>
                    <a:ext uri="{FF2B5EF4-FFF2-40B4-BE49-F238E27FC236}">
                      <a16:creationId xmlns:a16="http://schemas.microsoft.com/office/drawing/2014/main" id="{99F8FB05-816D-4164-A983-6388A1554D3F}"/>
                    </a:ext>
                  </a:extLst>
                </p:cNvPr>
                <p:cNvSpPr/>
                <p:nvPr/>
              </p:nvSpPr>
              <p:spPr bwMode="auto">
                <a:xfrm rot="176523">
                  <a:off x="2161437" y="3400499"/>
                  <a:ext cx="1143000" cy="1549400"/>
                </a:xfrm>
                <a:prstGeom prst="triangl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Isosceles Triangle 102">
                  <a:extLst>
                    <a:ext uri="{FF2B5EF4-FFF2-40B4-BE49-F238E27FC236}">
                      <a16:creationId xmlns:a16="http://schemas.microsoft.com/office/drawing/2014/main" id="{D71D88E0-182B-43FF-A743-56DD0A4602FB}"/>
                    </a:ext>
                  </a:extLst>
                </p:cNvPr>
                <p:cNvSpPr/>
                <p:nvPr/>
              </p:nvSpPr>
              <p:spPr bwMode="auto">
                <a:xfrm rot="15090922">
                  <a:off x="1439638" y="4428317"/>
                  <a:ext cx="1143000" cy="1549400"/>
                </a:xfrm>
                <a:prstGeom prst="triangl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Isosceles Triangle 103">
                  <a:extLst>
                    <a:ext uri="{FF2B5EF4-FFF2-40B4-BE49-F238E27FC236}">
                      <a16:creationId xmlns:a16="http://schemas.microsoft.com/office/drawing/2014/main" id="{C365B984-D148-496A-9BAC-45E3766BAD1C}"/>
                    </a:ext>
                  </a:extLst>
                </p:cNvPr>
                <p:cNvSpPr/>
                <p:nvPr/>
              </p:nvSpPr>
              <p:spPr bwMode="auto">
                <a:xfrm rot="1315808">
                  <a:off x="1986949" y="3844482"/>
                  <a:ext cx="1143000" cy="1549400"/>
                </a:xfrm>
                <a:prstGeom prst="triangl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Isosceles Triangle 104">
                  <a:extLst>
                    <a:ext uri="{FF2B5EF4-FFF2-40B4-BE49-F238E27FC236}">
                      <a16:creationId xmlns:a16="http://schemas.microsoft.com/office/drawing/2014/main" id="{AB3FDFDE-D22E-4DBE-8A13-ED348FE73A5A}"/>
                    </a:ext>
                  </a:extLst>
                </p:cNvPr>
                <p:cNvSpPr/>
                <p:nvPr/>
              </p:nvSpPr>
              <p:spPr bwMode="auto">
                <a:xfrm rot="821306">
                  <a:off x="2035748" y="3700694"/>
                  <a:ext cx="1143000" cy="1549400"/>
                </a:xfrm>
                <a:prstGeom prst="triangl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04BD5DDD-ACCD-402F-96CA-00513055D228}"/>
                    </a:ext>
                  </a:extLst>
                </p:cNvPr>
                <p:cNvSpPr/>
                <p:nvPr/>
              </p:nvSpPr>
              <p:spPr bwMode="auto">
                <a:xfrm>
                  <a:off x="1310318" y="5444878"/>
                  <a:ext cx="6125532" cy="362197"/>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9A8D6B04-5C24-44B1-9193-C05D6A26D66F}"/>
                    </a:ext>
                  </a:extLst>
                </p:cNvPr>
                <p:cNvGrpSpPr/>
                <p:nvPr/>
              </p:nvGrpSpPr>
              <p:grpSpPr>
                <a:xfrm>
                  <a:off x="2479961" y="2437559"/>
                  <a:ext cx="4913339" cy="3335048"/>
                  <a:chOff x="2479961" y="2437559"/>
                  <a:chExt cx="4913339" cy="3335048"/>
                </a:xfrm>
                <a:solidFill>
                  <a:srgbClr val="FF9349"/>
                </a:solidFill>
              </p:grpSpPr>
              <p:sp>
                <p:nvSpPr>
                  <p:cNvPr id="110" name="Object9">
                    <a:extLst>
                      <a:ext uri="{FF2B5EF4-FFF2-40B4-BE49-F238E27FC236}">
                        <a16:creationId xmlns:a16="http://schemas.microsoft.com/office/drawing/2014/main" id="{FAC38D06-9377-4EBD-9945-5AB0D3E70349}"/>
                      </a:ext>
                    </a:extLst>
                  </p:cNvPr>
                  <p:cNvSpPr/>
                  <p:nvPr/>
                </p:nvSpPr>
                <p:spPr>
                  <a:xfrm>
                    <a:off x="2838450" y="3238500"/>
                    <a:ext cx="1289050" cy="2032000"/>
                  </a:xfrm>
                  <a:prstGeom prst="rect">
                    <a:avLst/>
                  </a:prstGeom>
                  <a:grpFill/>
                  <a:ln/>
                </p:spPr>
                <p:txBody>
                  <a:bodyPr wrap="square" lIns="0" tIns="0" rIns="0" bIns="0" rtlCol="0" anchor="t"/>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0" normalizeH="0" baseline="0" noProof="0">
                        <a:ln>
                          <a:noFill/>
                        </a:ln>
                        <a:solidFill>
                          <a:srgbClr val="B0FAEC"/>
                        </a:solidFill>
                        <a:effectLst/>
                        <a:uLnTx/>
                        <a:uFillTx/>
                        <a:latin typeface="Segoe UI Bold" pitchFamily="34" charset="0"/>
                        <a:ea typeface="Segoe UI Bold" pitchFamily="34" charset="-122"/>
                        <a:cs typeface="Segoe UI Bold" pitchFamily="34" charset="-120"/>
                      </a:rPr>
                      <a:t>Technology Challenges
Investment Challenges
Organizational Challenges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sosceles Triangle 110">
                    <a:extLst>
                      <a:ext uri="{FF2B5EF4-FFF2-40B4-BE49-F238E27FC236}">
                        <a16:creationId xmlns:a16="http://schemas.microsoft.com/office/drawing/2014/main" id="{E0165076-FDFE-4CDA-8833-5767AAAB8B4D}"/>
                      </a:ext>
                    </a:extLst>
                  </p:cNvPr>
                  <p:cNvSpPr/>
                  <p:nvPr/>
                </p:nvSpPr>
                <p:spPr bwMode="auto">
                  <a:xfrm rot="21258311">
                    <a:off x="2480977" y="2437559"/>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C5390112-5258-4A74-92CB-6282669BD419}"/>
                      </a:ext>
                    </a:extLst>
                  </p:cNvPr>
                  <p:cNvSpPr/>
                  <p:nvPr/>
                </p:nvSpPr>
                <p:spPr bwMode="auto">
                  <a:xfrm>
                    <a:off x="2914364" y="2876303"/>
                    <a:ext cx="1136936" cy="26516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79164091-F6E2-4440-97C4-3C249DE7FEEE}"/>
                      </a:ext>
                    </a:extLst>
                  </p:cNvPr>
                  <p:cNvSpPr/>
                  <p:nvPr/>
                </p:nvSpPr>
                <p:spPr bwMode="auto">
                  <a:xfrm>
                    <a:off x="2692114" y="4829330"/>
                    <a:ext cx="2413286" cy="742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4E96DB8B-D1A6-438A-B9E6-2944AA9712F1}"/>
                      </a:ext>
                    </a:extLst>
                  </p:cNvPr>
                  <p:cNvSpPr/>
                  <p:nvPr/>
                </p:nvSpPr>
                <p:spPr bwMode="auto">
                  <a:xfrm>
                    <a:off x="2479961" y="4536602"/>
                    <a:ext cx="2413286" cy="742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9183B0EF-761C-4034-8382-325490B5E3B3}"/>
                      </a:ext>
                    </a:extLst>
                  </p:cNvPr>
                  <p:cNvSpPr/>
                  <p:nvPr/>
                </p:nvSpPr>
                <p:spPr bwMode="auto">
                  <a:xfrm>
                    <a:off x="3597220" y="4121392"/>
                    <a:ext cx="960791" cy="8293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Isosceles Triangle 115">
                    <a:extLst>
                      <a:ext uri="{FF2B5EF4-FFF2-40B4-BE49-F238E27FC236}">
                        <a16:creationId xmlns:a16="http://schemas.microsoft.com/office/drawing/2014/main" id="{F60F4068-DD13-4783-9481-DAB11E3B649C}"/>
                      </a:ext>
                    </a:extLst>
                  </p:cNvPr>
                  <p:cNvSpPr/>
                  <p:nvPr/>
                </p:nvSpPr>
                <p:spPr bwMode="auto">
                  <a:xfrm rot="537883">
                    <a:off x="3195997" y="2571444"/>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Isosceles Triangle 116">
                    <a:extLst>
                      <a:ext uri="{FF2B5EF4-FFF2-40B4-BE49-F238E27FC236}">
                        <a16:creationId xmlns:a16="http://schemas.microsoft.com/office/drawing/2014/main" id="{6D13096A-5886-4FE3-B907-7536156FB0D9}"/>
                      </a:ext>
                    </a:extLst>
                  </p:cNvPr>
                  <p:cNvSpPr/>
                  <p:nvPr/>
                </p:nvSpPr>
                <p:spPr bwMode="auto">
                  <a:xfrm rot="159002">
                    <a:off x="3191256" y="2524311"/>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Isosceles Triangle 117">
                    <a:extLst>
                      <a:ext uri="{FF2B5EF4-FFF2-40B4-BE49-F238E27FC236}">
                        <a16:creationId xmlns:a16="http://schemas.microsoft.com/office/drawing/2014/main" id="{F59098DA-B448-44E2-938F-6F9CA47DB0D8}"/>
                      </a:ext>
                    </a:extLst>
                  </p:cNvPr>
                  <p:cNvSpPr/>
                  <p:nvPr/>
                </p:nvSpPr>
                <p:spPr bwMode="auto">
                  <a:xfrm rot="21204960">
                    <a:off x="3509772" y="3271173"/>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Isosceles Triangle 118">
                    <a:extLst>
                      <a:ext uri="{FF2B5EF4-FFF2-40B4-BE49-F238E27FC236}">
                        <a16:creationId xmlns:a16="http://schemas.microsoft.com/office/drawing/2014/main" id="{FBE52446-F10D-4B2C-A2FE-728964F3259F}"/>
                      </a:ext>
                    </a:extLst>
                  </p:cNvPr>
                  <p:cNvSpPr/>
                  <p:nvPr/>
                </p:nvSpPr>
                <p:spPr bwMode="auto">
                  <a:xfrm rot="20266379">
                    <a:off x="3848248" y="3872178"/>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 name="Isosceles Triangle 119">
                    <a:extLst>
                      <a:ext uri="{FF2B5EF4-FFF2-40B4-BE49-F238E27FC236}">
                        <a16:creationId xmlns:a16="http://schemas.microsoft.com/office/drawing/2014/main" id="{EE243B2B-5D8B-4400-8694-EB45BC4708A0}"/>
                      </a:ext>
                    </a:extLst>
                  </p:cNvPr>
                  <p:cNvSpPr/>
                  <p:nvPr/>
                </p:nvSpPr>
                <p:spPr bwMode="auto">
                  <a:xfrm rot="19059894">
                    <a:off x="4853708" y="4399752"/>
                    <a:ext cx="687244" cy="116667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Isosceles Triangle 120">
                    <a:extLst>
                      <a:ext uri="{FF2B5EF4-FFF2-40B4-BE49-F238E27FC236}">
                        <a16:creationId xmlns:a16="http://schemas.microsoft.com/office/drawing/2014/main" id="{AA33DE21-F319-4865-B342-622FA8DFE13E}"/>
                      </a:ext>
                    </a:extLst>
                  </p:cNvPr>
                  <p:cNvSpPr/>
                  <p:nvPr/>
                </p:nvSpPr>
                <p:spPr bwMode="auto">
                  <a:xfrm rot="18286464">
                    <a:off x="5398632" y="4608235"/>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Isosceles Triangle 121">
                    <a:extLst>
                      <a:ext uri="{FF2B5EF4-FFF2-40B4-BE49-F238E27FC236}">
                        <a16:creationId xmlns:a16="http://schemas.microsoft.com/office/drawing/2014/main" id="{33D2C131-F799-470C-BC11-D41EDF466398}"/>
                      </a:ext>
                    </a:extLst>
                  </p:cNvPr>
                  <p:cNvSpPr/>
                  <p:nvPr/>
                </p:nvSpPr>
                <p:spPr bwMode="auto">
                  <a:xfrm rot="5400000">
                    <a:off x="5899887" y="4760402"/>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 name="Isosceles Triangle 122">
                    <a:extLst>
                      <a:ext uri="{FF2B5EF4-FFF2-40B4-BE49-F238E27FC236}">
                        <a16:creationId xmlns:a16="http://schemas.microsoft.com/office/drawing/2014/main" id="{5EDDAD10-DA09-4F3B-AF28-0D8FCA962845}"/>
                      </a:ext>
                    </a:extLst>
                  </p:cNvPr>
                  <p:cNvSpPr/>
                  <p:nvPr/>
                </p:nvSpPr>
                <p:spPr bwMode="auto">
                  <a:xfrm rot="5175088">
                    <a:off x="6560329" y="4912666"/>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E8228696-118C-4B56-ADE2-B467E41BD419}"/>
                      </a:ext>
                    </a:extLst>
                  </p:cNvPr>
                  <p:cNvSpPr/>
                  <p:nvPr/>
                </p:nvSpPr>
                <p:spPr bwMode="auto">
                  <a:xfrm rot="5175088">
                    <a:off x="5249242" y="4732277"/>
                    <a:ext cx="574956" cy="128753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10E8BF56-C945-477E-B8EB-7CF5286585F2}"/>
                      </a:ext>
                    </a:extLst>
                  </p:cNvPr>
                  <p:cNvSpPr/>
                  <p:nvPr/>
                </p:nvSpPr>
                <p:spPr bwMode="auto">
                  <a:xfrm rot="5400000">
                    <a:off x="5717225" y="4841362"/>
                    <a:ext cx="574956" cy="128753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08" name="Rectangle 107">
                  <a:extLst>
                    <a:ext uri="{FF2B5EF4-FFF2-40B4-BE49-F238E27FC236}">
                      <a16:creationId xmlns:a16="http://schemas.microsoft.com/office/drawing/2014/main" id="{96A53D31-7921-48B0-B78C-21E2142B4D3F}"/>
                    </a:ext>
                  </a:extLst>
                </p:cNvPr>
                <p:cNvSpPr/>
                <p:nvPr/>
              </p:nvSpPr>
              <p:spPr bwMode="auto">
                <a:xfrm rot="19631827">
                  <a:off x="941429" y="5513554"/>
                  <a:ext cx="501755" cy="75424"/>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Isosceles Triangle 108">
                  <a:extLst>
                    <a:ext uri="{FF2B5EF4-FFF2-40B4-BE49-F238E27FC236}">
                      <a16:creationId xmlns:a16="http://schemas.microsoft.com/office/drawing/2014/main" id="{0CDBBB68-7C31-4698-9661-0E9C9EDEC75A}"/>
                    </a:ext>
                  </a:extLst>
                </p:cNvPr>
                <p:cNvSpPr/>
                <p:nvPr/>
              </p:nvSpPr>
              <p:spPr bwMode="auto">
                <a:xfrm>
                  <a:off x="752324" y="5618062"/>
                  <a:ext cx="881039" cy="194512"/>
                </a:xfrm>
                <a:prstGeom prst="triangle">
                  <a:avLst>
                    <a:gd name="adj" fmla="val 34054"/>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F3BBA3C7-2D3E-4C0E-B514-8D2D7F16C6A2}"/>
                  </a:ext>
                </a:extLst>
              </p:cNvPr>
              <p:cNvGrpSpPr/>
              <p:nvPr/>
            </p:nvGrpSpPr>
            <p:grpSpPr>
              <a:xfrm>
                <a:off x="7208607" y="5547022"/>
                <a:ext cx="2749782" cy="192864"/>
                <a:chOff x="7208607" y="5547022"/>
                <a:chExt cx="2749782" cy="192864"/>
              </a:xfrm>
              <a:solidFill>
                <a:srgbClr val="FF9349"/>
              </a:solidFill>
            </p:grpSpPr>
            <p:sp>
              <p:nvSpPr>
                <p:cNvPr id="100" name="Rectangle 99">
                  <a:extLst>
                    <a:ext uri="{FF2B5EF4-FFF2-40B4-BE49-F238E27FC236}">
                      <a16:creationId xmlns:a16="http://schemas.microsoft.com/office/drawing/2014/main" id="{5ABC4D08-0A72-4F4B-917D-738085C04012}"/>
                    </a:ext>
                  </a:extLst>
                </p:cNvPr>
                <p:cNvSpPr/>
                <p:nvPr/>
              </p:nvSpPr>
              <p:spPr bwMode="auto">
                <a:xfrm rot="422463">
                  <a:off x="7208607" y="5547022"/>
                  <a:ext cx="2071897" cy="989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2AC2BB1F-EF39-4C5E-ADF3-764A8AED6503}"/>
                    </a:ext>
                  </a:extLst>
                </p:cNvPr>
                <p:cNvSpPr/>
                <p:nvPr/>
              </p:nvSpPr>
              <p:spPr bwMode="auto">
                <a:xfrm rot="202118">
                  <a:off x="8211331" y="5661468"/>
                  <a:ext cx="1747058" cy="78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7" name="Group 86">
              <a:extLst>
                <a:ext uri="{FF2B5EF4-FFF2-40B4-BE49-F238E27FC236}">
                  <a16:creationId xmlns:a16="http://schemas.microsoft.com/office/drawing/2014/main" id="{4E822242-2839-45DB-BE3C-327A2F1F6464}"/>
                </a:ext>
              </a:extLst>
            </p:cNvPr>
            <p:cNvGrpSpPr/>
            <p:nvPr/>
          </p:nvGrpSpPr>
          <p:grpSpPr>
            <a:xfrm>
              <a:off x="755650" y="1932676"/>
              <a:ext cx="10487025" cy="3879448"/>
              <a:chOff x="755650" y="1913626"/>
              <a:chExt cx="10487025" cy="3879448"/>
            </a:xfrm>
          </p:grpSpPr>
          <p:sp>
            <p:nvSpPr>
              <p:cNvPr id="94" name="Freeform: Shape 93">
                <a:extLst>
                  <a:ext uri="{FF2B5EF4-FFF2-40B4-BE49-F238E27FC236}">
                    <a16:creationId xmlns:a16="http://schemas.microsoft.com/office/drawing/2014/main" id="{C2B90450-9653-450D-B31C-81AAB505FD72}"/>
                  </a:ext>
                </a:extLst>
              </p:cNvPr>
              <p:cNvSpPr/>
              <p:nvPr/>
            </p:nvSpPr>
            <p:spPr bwMode="auto">
              <a:xfrm>
                <a:off x="755650" y="2559050"/>
                <a:ext cx="2190750" cy="3225800"/>
              </a:xfrm>
              <a:custGeom>
                <a:avLst/>
                <a:gdLst>
                  <a:gd name="connsiteX0" fmla="*/ 0 w 2190750"/>
                  <a:gd name="connsiteY0" fmla="*/ 3225800 h 3225800"/>
                  <a:gd name="connsiteX1" fmla="*/ 787400 w 2190750"/>
                  <a:gd name="connsiteY1" fmla="*/ 2660650 h 3225800"/>
                  <a:gd name="connsiteX2" fmla="*/ 1409700 w 2190750"/>
                  <a:gd name="connsiteY2" fmla="*/ 2063750 h 3225800"/>
                  <a:gd name="connsiteX3" fmla="*/ 1720850 w 2190750"/>
                  <a:gd name="connsiteY3" fmla="*/ 1600200 h 3225800"/>
                  <a:gd name="connsiteX4" fmla="*/ 2190750 w 2190750"/>
                  <a:gd name="connsiteY4" fmla="*/ 0 h 3225800"/>
                  <a:gd name="connsiteX0" fmla="*/ 0 w 2190750"/>
                  <a:gd name="connsiteY0" fmla="*/ 3225800 h 3225800"/>
                  <a:gd name="connsiteX1" fmla="*/ 787400 w 2190750"/>
                  <a:gd name="connsiteY1" fmla="*/ 2660650 h 3225800"/>
                  <a:gd name="connsiteX2" fmla="*/ 1409700 w 2190750"/>
                  <a:gd name="connsiteY2" fmla="*/ 2063750 h 3225800"/>
                  <a:gd name="connsiteX3" fmla="*/ 1847850 w 2190750"/>
                  <a:gd name="connsiteY3" fmla="*/ 1193800 h 3225800"/>
                  <a:gd name="connsiteX4" fmla="*/ 2190750 w 2190750"/>
                  <a:gd name="connsiteY4" fmla="*/ 0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0" h="3225800">
                    <a:moveTo>
                      <a:pt x="0" y="3225800"/>
                    </a:moveTo>
                    <a:cubicBezTo>
                      <a:pt x="276225" y="3040062"/>
                      <a:pt x="552450" y="2854325"/>
                      <a:pt x="787400" y="2660650"/>
                    </a:cubicBezTo>
                    <a:cubicBezTo>
                      <a:pt x="1022350" y="2466975"/>
                      <a:pt x="1232958" y="2308225"/>
                      <a:pt x="1409700" y="2063750"/>
                    </a:cubicBezTo>
                    <a:cubicBezTo>
                      <a:pt x="1586442" y="1819275"/>
                      <a:pt x="1717675" y="1537758"/>
                      <a:pt x="1847850" y="1193800"/>
                    </a:cubicBezTo>
                    <a:cubicBezTo>
                      <a:pt x="1978025" y="849842"/>
                      <a:pt x="2020887" y="628121"/>
                      <a:pt x="2190750" y="0"/>
                    </a:cubicBezTo>
                  </a:path>
                </a:pathLst>
              </a:cu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1D2E926-313F-4BCE-A4C8-96E4D79EB997}"/>
                  </a:ext>
                </a:extLst>
              </p:cNvPr>
              <p:cNvSpPr/>
              <p:nvPr/>
            </p:nvSpPr>
            <p:spPr bwMode="auto">
              <a:xfrm flipH="1">
                <a:off x="3905250" y="2459709"/>
                <a:ext cx="2990850" cy="3246339"/>
              </a:xfrm>
              <a:custGeom>
                <a:avLst/>
                <a:gdLst>
                  <a:gd name="connsiteX0" fmla="*/ 0 w 2190750"/>
                  <a:gd name="connsiteY0" fmla="*/ 3225800 h 3225800"/>
                  <a:gd name="connsiteX1" fmla="*/ 787400 w 2190750"/>
                  <a:gd name="connsiteY1" fmla="*/ 2660650 h 3225800"/>
                  <a:gd name="connsiteX2" fmla="*/ 1409700 w 2190750"/>
                  <a:gd name="connsiteY2" fmla="*/ 2063750 h 3225800"/>
                  <a:gd name="connsiteX3" fmla="*/ 1720850 w 2190750"/>
                  <a:gd name="connsiteY3" fmla="*/ 1600200 h 3225800"/>
                  <a:gd name="connsiteX4" fmla="*/ 2190750 w 2190750"/>
                  <a:gd name="connsiteY4" fmla="*/ 0 h 3225800"/>
                  <a:gd name="connsiteX0" fmla="*/ 0 w 2190750"/>
                  <a:gd name="connsiteY0" fmla="*/ 3225800 h 3225800"/>
                  <a:gd name="connsiteX1" fmla="*/ 787400 w 2190750"/>
                  <a:gd name="connsiteY1" fmla="*/ 2660650 h 3225800"/>
                  <a:gd name="connsiteX2" fmla="*/ 1409700 w 2190750"/>
                  <a:gd name="connsiteY2" fmla="*/ 2063750 h 3225800"/>
                  <a:gd name="connsiteX3" fmla="*/ 1847850 w 2190750"/>
                  <a:gd name="connsiteY3" fmla="*/ 1193800 h 3225800"/>
                  <a:gd name="connsiteX4" fmla="*/ 2190750 w 2190750"/>
                  <a:gd name="connsiteY4" fmla="*/ 0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0" h="3225800">
                    <a:moveTo>
                      <a:pt x="0" y="3225800"/>
                    </a:moveTo>
                    <a:cubicBezTo>
                      <a:pt x="276225" y="3040062"/>
                      <a:pt x="552450" y="2854325"/>
                      <a:pt x="787400" y="2660650"/>
                    </a:cubicBezTo>
                    <a:cubicBezTo>
                      <a:pt x="1022350" y="2466975"/>
                      <a:pt x="1232958" y="2308225"/>
                      <a:pt x="1409700" y="2063750"/>
                    </a:cubicBezTo>
                    <a:cubicBezTo>
                      <a:pt x="1586442" y="1819275"/>
                      <a:pt x="1717675" y="1537758"/>
                      <a:pt x="1847850" y="1193800"/>
                    </a:cubicBezTo>
                    <a:cubicBezTo>
                      <a:pt x="1978025" y="849842"/>
                      <a:pt x="2020887" y="628121"/>
                      <a:pt x="2190750" y="0"/>
                    </a:cubicBezTo>
                  </a:path>
                </a:pathLst>
              </a:cu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 x</a:t>
                </a:r>
              </a:p>
            </p:txBody>
          </p:sp>
          <p:sp>
            <p:nvSpPr>
              <p:cNvPr id="96" name="Oval 95">
                <a:extLst>
                  <a:ext uri="{FF2B5EF4-FFF2-40B4-BE49-F238E27FC236}">
                    <a16:creationId xmlns:a16="http://schemas.microsoft.com/office/drawing/2014/main" id="{74F4F9E9-10DA-4148-8AA0-7FD46FB9ED76}"/>
                  </a:ext>
                </a:extLst>
              </p:cNvPr>
              <p:cNvSpPr/>
              <p:nvPr/>
            </p:nvSpPr>
            <p:spPr bwMode="auto">
              <a:xfrm>
                <a:off x="2927064" y="1913626"/>
                <a:ext cx="1016572" cy="1784350"/>
              </a:xfrm>
              <a:prstGeom prst="ellipse">
                <a:avLst/>
              </a:prstGeom>
              <a:solidFill>
                <a:srgbClr val="FF9349"/>
              </a:solid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76D5B03-17D2-4062-A6D5-6FF0F9C5D173}"/>
                  </a:ext>
                </a:extLst>
              </p:cNvPr>
              <p:cNvSpPr/>
              <p:nvPr/>
            </p:nvSpPr>
            <p:spPr bwMode="auto">
              <a:xfrm>
                <a:off x="4766819" y="4313524"/>
                <a:ext cx="6475856" cy="1479550"/>
              </a:xfrm>
              <a:custGeom>
                <a:avLst/>
                <a:gdLst>
                  <a:gd name="connsiteX0" fmla="*/ 0 w 6134100"/>
                  <a:gd name="connsiteY0" fmla="*/ 0 h 1479550"/>
                  <a:gd name="connsiteX1" fmla="*/ 857250 w 6134100"/>
                  <a:gd name="connsiteY1" fmla="*/ 685800 h 1479550"/>
                  <a:gd name="connsiteX2" fmla="*/ 2921000 w 6134100"/>
                  <a:gd name="connsiteY2" fmla="*/ 1168400 h 1479550"/>
                  <a:gd name="connsiteX3" fmla="*/ 6134100 w 6134100"/>
                  <a:gd name="connsiteY3" fmla="*/ 1479550 h 1479550"/>
                </a:gdLst>
                <a:ahLst/>
                <a:cxnLst>
                  <a:cxn ang="0">
                    <a:pos x="connsiteX0" y="connsiteY0"/>
                  </a:cxn>
                  <a:cxn ang="0">
                    <a:pos x="connsiteX1" y="connsiteY1"/>
                  </a:cxn>
                  <a:cxn ang="0">
                    <a:pos x="connsiteX2" y="connsiteY2"/>
                  </a:cxn>
                  <a:cxn ang="0">
                    <a:pos x="connsiteX3" y="connsiteY3"/>
                  </a:cxn>
                </a:cxnLst>
                <a:rect l="l" t="t" r="r" b="b"/>
                <a:pathLst>
                  <a:path w="6134100" h="1479550">
                    <a:moveTo>
                      <a:pt x="0" y="0"/>
                    </a:moveTo>
                    <a:cubicBezTo>
                      <a:pt x="185208" y="245533"/>
                      <a:pt x="370417" y="491067"/>
                      <a:pt x="857250" y="685800"/>
                    </a:cubicBezTo>
                    <a:cubicBezTo>
                      <a:pt x="1344083" y="880533"/>
                      <a:pt x="2041525" y="1036108"/>
                      <a:pt x="2921000" y="1168400"/>
                    </a:cubicBezTo>
                    <a:cubicBezTo>
                      <a:pt x="3800475" y="1300692"/>
                      <a:pt x="4967287" y="1390121"/>
                      <a:pt x="6134100" y="1479550"/>
                    </a:cubicBezTo>
                  </a:path>
                </a:pathLst>
              </a:cu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8" name="Rectangle 87">
              <a:extLst>
                <a:ext uri="{FF2B5EF4-FFF2-40B4-BE49-F238E27FC236}">
                  <a16:creationId xmlns:a16="http://schemas.microsoft.com/office/drawing/2014/main" id="{48AB1AA1-3C2C-4A7C-99C0-AFC9AB9C8F28}"/>
                </a:ext>
              </a:extLst>
            </p:cNvPr>
            <p:cNvSpPr/>
            <p:nvPr/>
          </p:nvSpPr>
          <p:spPr bwMode="auto">
            <a:xfrm>
              <a:off x="1526677" y="5724587"/>
              <a:ext cx="8574585" cy="8859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52ADAF0C-7973-4E65-BFC2-6C89E0068573}"/>
                </a:ext>
              </a:extLst>
            </p:cNvPr>
            <p:cNvSpPr/>
            <p:nvPr/>
          </p:nvSpPr>
          <p:spPr bwMode="auto">
            <a:xfrm>
              <a:off x="1126331" y="5565911"/>
              <a:ext cx="7270178" cy="8859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12699F93-DBE2-4D9C-884F-ADA7290021BC}"/>
                </a:ext>
              </a:extLst>
            </p:cNvPr>
            <p:cNvSpPr/>
            <p:nvPr/>
          </p:nvSpPr>
          <p:spPr bwMode="auto">
            <a:xfrm>
              <a:off x="1202531" y="5498719"/>
              <a:ext cx="6665119" cy="8859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F04931C9-68A0-4EB3-81E1-F5D4E2A567C0}"/>
                </a:ext>
              </a:extLst>
            </p:cNvPr>
            <p:cNvSpPr/>
            <p:nvPr/>
          </p:nvSpPr>
          <p:spPr bwMode="auto">
            <a:xfrm>
              <a:off x="990600" y="5663801"/>
              <a:ext cx="8402092" cy="8859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8FF917F1-62E5-47CE-98EB-DA1824B409F3}"/>
                </a:ext>
              </a:extLst>
            </p:cNvPr>
            <p:cNvSpPr/>
            <p:nvPr/>
          </p:nvSpPr>
          <p:spPr bwMode="auto">
            <a:xfrm>
              <a:off x="1050353" y="5627153"/>
              <a:ext cx="7765034" cy="88590"/>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Isosceles Triangle 92">
              <a:extLst>
                <a:ext uri="{FF2B5EF4-FFF2-40B4-BE49-F238E27FC236}">
                  <a16:creationId xmlns:a16="http://schemas.microsoft.com/office/drawing/2014/main" id="{3CA7AA39-91DA-4CF7-9952-87B57285C323}"/>
                </a:ext>
              </a:extLst>
            </p:cNvPr>
            <p:cNvSpPr/>
            <p:nvPr/>
          </p:nvSpPr>
          <p:spPr bwMode="auto">
            <a:xfrm>
              <a:off x="9954575" y="5723534"/>
              <a:ext cx="1276422" cy="88590"/>
            </a:xfrm>
            <a:prstGeom prst="triangle">
              <a:avLst>
                <a:gd name="adj" fmla="val 7652"/>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5F2C30A-652E-4C16-A80A-1E7A19EFE13E}"/>
              </a:ext>
            </a:extLst>
          </p:cNvPr>
          <p:cNvSpPr>
            <a:spLocks noGrp="1"/>
          </p:cNvSpPr>
          <p:nvPr>
            <p:ph type="title"/>
          </p:nvPr>
        </p:nvSpPr>
        <p:spPr/>
        <p:txBody>
          <a:bodyPr/>
          <a:lstStyle/>
          <a:p>
            <a:r>
              <a:rPr lang="en-US" dirty="0"/>
              <a:t>The Challenges</a:t>
            </a:r>
          </a:p>
        </p:txBody>
      </p:sp>
      <p:pic>
        <p:nvPicPr>
          <p:cNvPr id="6" name="Object 2" descr="preencoded.png">
            <a:extLst>
              <a:ext uri="{FF2B5EF4-FFF2-40B4-BE49-F238E27FC236}">
                <a16:creationId xmlns:a16="http://schemas.microsoft.com/office/drawing/2014/main" id="{9A14EA23-8901-42BF-B845-39A4F16C9FA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3900" y="5706048"/>
            <a:ext cx="10629900" cy="241300"/>
          </a:xfrm>
          <a:prstGeom prst="rect">
            <a:avLst/>
          </a:prstGeom>
        </p:spPr>
      </p:pic>
      <p:pic>
        <p:nvPicPr>
          <p:cNvPr id="8" name="Object 3" descr="preencoded.png">
            <a:extLst>
              <a:ext uri="{FF2B5EF4-FFF2-40B4-BE49-F238E27FC236}">
                <a16:creationId xmlns:a16="http://schemas.microsoft.com/office/drawing/2014/main" id="{830D33E7-1C18-4EA7-8B2C-E217D002E7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900347" y="1762125"/>
            <a:ext cx="241300" cy="4064000"/>
          </a:xfrm>
          <a:prstGeom prst="rect">
            <a:avLst/>
          </a:prstGeom>
        </p:spPr>
      </p:pic>
      <p:sp>
        <p:nvSpPr>
          <p:cNvPr id="10" name="Object5">
            <a:extLst>
              <a:ext uri="{FF2B5EF4-FFF2-40B4-BE49-F238E27FC236}">
                <a16:creationId xmlns:a16="http://schemas.microsoft.com/office/drawing/2014/main" id="{D3801B5A-5E83-457A-8DE8-18AA58243FCE}"/>
              </a:ext>
            </a:extLst>
          </p:cNvPr>
          <p:cNvSpPr/>
          <p:nvPr/>
        </p:nvSpPr>
        <p:spPr>
          <a:xfrm>
            <a:off x="723900" y="6115050"/>
            <a:ext cx="18732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Connect &amp; Monitor</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Object6">
            <a:extLst>
              <a:ext uri="{FF2B5EF4-FFF2-40B4-BE49-F238E27FC236}">
                <a16:creationId xmlns:a16="http://schemas.microsoft.com/office/drawing/2014/main" id="{D97D195B-3B81-4C37-9DD0-CD4099B8BAA0}"/>
              </a:ext>
            </a:extLst>
          </p:cNvPr>
          <p:cNvSpPr/>
          <p:nvPr/>
        </p:nvSpPr>
        <p:spPr>
          <a:xfrm>
            <a:off x="3905250" y="6115050"/>
            <a:ext cx="185420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Analyze &amp; Improve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Object7">
            <a:extLst>
              <a:ext uri="{FF2B5EF4-FFF2-40B4-BE49-F238E27FC236}">
                <a16:creationId xmlns:a16="http://schemas.microsoft.com/office/drawing/2014/main" id="{4AA7A3A3-3DB2-4C3D-97F5-390F14FB3807}"/>
              </a:ext>
            </a:extLst>
          </p:cNvPr>
          <p:cNvSpPr/>
          <p:nvPr/>
        </p:nvSpPr>
        <p:spPr>
          <a:xfrm>
            <a:off x="7194550" y="6115050"/>
            <a:ext cx="19875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Transform &amp; Expand</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bject8">
            <a:extLst>
              <a:ext uri="{FF2B5EF4-FFF2-40B4-BE49-F238E27FC236}">
                <a16:creationId xmlns:a16="http://schemas.microsoft.com/office/drawing/2014/main" id="{3AA5A9AE-CC05-4AA5-933D-17ACB1B7309A}"/>
              </a:ext>
            </a:extLst>
          </p:cNvPr>
          <p:cNvSpPr/>
          <p:nvPr/>
        </p:nvSpPr>
        <p:spPr>
          <a:xfrm rot="-5400000">
            <a:off x="10588625" y="3806825"/>
            <a:ext cx="15176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Customer Value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22699C76-1CFF-4B26-B716-07F16AF141E3}"/>
              </a:ext>
            </a:extLst>
          </p:cNvPr>
          <p:cNvSpPr/>
          <p:nvPr/>
        </p:nvSpPr>
        <p:spPr bwMode="auto">
          <a:xfrm>
            <a:off x="730250" y="2698750"/>
            <a:ext cx="9658350" cy="3092450"/>
          </a:xfrm>
          <a:custGeom>
            <a:avLst/>
            <a:gdLst>
              <a:gd name="connsiteX0" fmla="*/ 0 w 9658350"/>
              <a:gd name="connsiteY0" fmla="*/ 3092450 h 3092450"/>
              <a:gd name="connsiteX1" fmla="*/ 3416300 w 9658350"/>
              <a:gd name="connsiteY1" fmla="*/ 2914650 h 3092450"/>
              <a:gd name="connsiteX2" fmla="*/ 6559550 w 9658350"/>
              <a:gd name="connsiteY2" fmla="*/ 2101850 h 3092450"/>
              <a:gd name="connsiteX3" fmla="*/ 9658350 w 9658350"/>
              <a:gd name="connsiteY3" fmla="*/ 0 h 3092450"/>
            </a:gdLst>
            <a:ahLst/>
            <a:cxnLst>
              <a:cxn ang="0">
                <a:pos x="connsiteX0" y="connsiteY0"/>
              </a:cxn>
              <a:cxn ang="0">
                <a:pos x="connsiteX1" y="connsiteY1"/>
              </a:cxn>
              <a:cxn ang="0">
                <a:pos x="connsiteX2" y="connsiteY2"/>
              </a:cxn>
              <a:cxn ang="0">
                <a:pos x="connsiteX3" y="connsiteY3"/>
              </a:cxn>
            </a:cxnLst>
            <a:rect l="l" t="t" r="r" b="b"/>
            <a:pathLst>
              <a:path w="9658350" h="3092450">
                <a:moveTo>
                  <a:pt x="0" y="3092450"/>
                </a:moveTo>
                <a:cubicBezTo>
                  <a:pt x="1161521" y="3086100"/>
                  <a:pt x="2323042" y="3079750"/>
                  <a:pt x="3416300" y="2914650"/>
                </a:cubicBezTo>
                <a:cubicBezTo>
                  <a:pt x="4509558" y="2749550"/>
                  <a:pt x="5519208" y="2587625"/>
                  <a:pt x="6559550" y="2101850"/>
                </a:cubicBezTo>
                <a:cubicBezTo>
                  <a:pt x="7599892" y="1616075"/>
                  <a:pt x="9137650" y="358775"/>
                  <a:pt x="9658350" y="0"/>
                </a:cubicBezTo>
              </a:path>
            </a:pathLst>
          </a:custGeom>
          <a:ln w="38100">
            <a:solidFill>
              <a:schemeClr val="accent3">
                <a:lumMod val="75000"/>
              </a:schemeClr>
            </a:solidFill>
            <a:headEnd type="none" w="med" len="med"/>
            <a:tailEnd type="triangle" w="lg" len="lg"/>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Object12">
            <a:extLst>
              <a:ext uri="{FF2B5EF4-FFF2-40B4-BE49-F238E27FC236}">
                <a16:creationId xmlns:a16="http://schemas.microsoft.com/office/drawing/2014/main" id="{836B26A9-5D89-41CE-90FA-8D3C59841C83}"/>
              </a:ext>
            </a:extLst>
          </p:cNvPr>
          <p:cNvSpPr/>
          <p:nvPr/>
        </p:nvSpPr>
        <p:spPr>
          <a:xfrm>
            <a:off x="2810086" y="3184114"/>
            <a:ext cx="1289050" cy="2286000"/>
          </a:xfrm>
          <a:prstGeom prst="rect">
            <a:avLst/>
          </a:prstGeom>
          <a:noFill/>
          <a:ln/>
        </p:spPr>
        <p:txBody>
          <a:bodyPr wrap="square" lIns="0" tIns="0" rIns="0" bIns="0" rtlCol="0" anchor="t"/>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Bold" pitchFamily="34" charset="0"/>
                <a:ea typeface="Segoe UI Bold" pitchFamily="34" charset="-122"/>
                <a:cs typeface="Segoe UI Bold" pitchFamily="34" charset="-120"/>
              </a:rPr>
              <a:t>Technology Challenges
Investment Challenges
Solution Challenges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52" name="Graphic 51" descr="Pot of gold outline">
            <a:extLst>
              <a:ext uri="{FF2B5EF4-FFF2-40B4-BE49-F238E27FC236}">
                <a16:creationId xmlns:a16="http://schemas.microsoft.com/office/drawing/2014/main" id="{E7C822B5-508E-4809-9BFD-7F4BC61CEF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13644" y="4378038"/>
            <a:ext cx="1059169" cy="1059169"/>
          </a:xfrm>
          <a:prstGeom prst="rect">
            <a:avLst/>
          </a:prstGeom>
        </p:spPr>
      </p:pic>
      <p:grpSp>
        <p:nvGrpSpPr>
          <p:cNvPr id="3" name="Group 2">
            <a:extLst>
              <a:ext uri="{FF2B5EF4-FFF2-40B4-BE49-F238E27FC236}">
                <a16:creationId xmlns:a16="http://schemas.microsoft.com/office/drawing/2014/main" id="{8F1D34B0-7375-4D10-BFAA-F006A9E50F61}"/>
              </a:ext>
            </a:extLst>
          </p:cNvPr>
          <p:cNvGrpSpPr/>
          <p:nvPr/>
        </p:nvGrpSpPr>
        <p:grpSpPr>
          <a:xfrm>
            <a:off x="1432914" y="4359484"/>
            <a:ext cx="616983" cy="616983"/>
            <a:chOff x="1432914" y="4359484"/>
            <a:chExt cx="616983" cy="616983"/>
          </a:xfrm>
        </p:grpSpPr>
        <p:pic>
          <p:nvPicPr>
            <p:cNvPr id="53" name="Graphic 52" descr="Cycling with solid fill">
              <a:extLst>
                <a:ext uri="{FF2B5EF4-FFF2-40B4-BE49-F238E27FC236}">
                  <a16:creationId xmlns:a16="http://schemas.microsoft.com/office/drawing/2014/main" id="{017FB914-2B77-4C2F-88D3-CED4912BB0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9077393">
              <a:off x="1432914" y="4359484"/>
              <a:ext cx="616983" cy="616983"/>
            </a:xfrm>
            <a:prstGeom prst="rect">
              <a:avLst/>
            </a:prstGeom>
          </p:spPr>
        </p:pic>
        <p:grpSp>
          <p:nvGrpSpPr>
            <p:cNvPr id="54" name="Group 53">
              <a:extLst>
                <a:ext uri="{FF2B5EF4-FFF2-40B4-BE49-F238E27FC236}">
                  <a16:creationId xmlns:a16="http://schemas.microsoft.com/office/drawing/2014/main" id="{CA1438DF-B682-475F-B1E7-73BC566931BA}"/>
                </a:ext>
              </a:extLst>
            </p:cNvPr>
            <p:cNvGrpSpPr/>
            <p:nvPr/>
          </p:nvGrpSpPr>
          <p:grpSpPr>
            <a:xfrm>
              <a:off x="1504390" y="4412951"/>
              <a:ext cx="293649" cy="187992"/>
              <a:chOff x="1504390" y="4412951"/>
              <a:chExt cx="293649" cy="187992"/>
            </a:xfrm>
          </p:grpSpPr>
          <p:pic>
            <p:nvPicPr>
              <p:cNvPr id="55" name="Graphic 54" descr="Water with solid fill">
                <a:extLst>
                  <a:ext uri="{FF2B5EF4-FFF2-40B4-BE49-F238E27FC236}">
                    <a16:creationId xmlns:a16="http://schemas.microsoft.com/office/drawing/2014/main" id="{99AA0DDB-359C-4667-8D3E-6FC3CDDD7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436278">
                <a:off x="1504390" y="4431165"/>
                <a:ext cx="88457" cy="88457"/>
              </a:xfrm>
              <a:prstGeom prst="rect">
                <a:avLst/>
              </a:prstGeom>
            </p:spPr>
          </p:pic>
          <p:grpSp>
            <p:nvGrpSpPr>
              <p:cNvPr id="56" name="Group 55">
                <a:extLst>
                  <a:ext uri="{FF2B5EF4-FFF2-40B4-BE49-F238E27FC236}">
                    <a16:creationId xmlns:a16="http://schemas.microsoft.com/office/drawing/2014/main" id="{AD7C6A08-2C1E-4FCF-991B-17996CF65C0D}"/>
                  </a:ext>
                </a:extLst>
              </p:cNvPr>
              <p:cNvGrpSpPr/>
              <p:nvPr/>
            </p:nvGrpSpPr>
            <p:grpSpPr>
              <a:xfrm>
                <a:off x="1508340" y="4412951"/>
                <a:ext cx="289699" cy="187992"/>
                <a:chOff x="1508340" y="4412951"/>
                <a:chExt cx="289699" cy="187992"/>
              </a:xfrm>
              <a:solidFill>
                <a:srgbClr val="00D7FB"/>
              </a:solidFill>
            </p:grpSpPr>
            <p:pic>
              <p:nvPicPr>
                <p:cNvPr id="57" name="Graphic 56" descr="Water with solid fill">
                  <a:extLst>
                    <a:ext uri="{FF2B5EF4-FFF2-40B4-BE49-F238E27FC236}">
                      <a16:creationId xmlns:a16="http://schemas.microsoft.com/office/drawing/2014/main" id="{6B06F18D-8385-4B5C-B070-4E37C19F4C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792687">
                  <a:off x="1508340" y="4512486"/>
                  <a:ext cx="88457" cy="88457"/>
                </a:xfrm>
                <a:prstGeom prst="rect">
                  <a:avLst/>
                </a:prstGeom>
              </p:spPr>
            </p:pic>
            <p:pic>
              <p:nvPicPr>
                <p:cNvPr id="58" name="Graphic 57" descr="Water with solid fill">
                  <a:extLst>
                    <a:ext uri="{FF2B5EF4-FFF2-40B4-BE49-F238E27FC236}">
                      <a16:creationId xmlns:a16="http://schemas.microsoft.com/office/drawing/2014/main" id="{A80D8D29-8060-4318-ACD1-39EF323586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967495">
                  <a:off x="1709582" y="4412951"/>
                  <a:ext cx="88457" cy="88457"/>
                </a:xfrm>
                <a:prstGeom prst="rect">
                  <a:avLst/>
                </a:prstGeom>
              </p:spPr>
            </p:pic>
          </p:grpSp>
        </p:grpSp>
      </p:grpSp>
    </p:spTree>
    <p:extLst>
      <p:ext uri="{BB962C8B-B14F-4D97-AF65-F5344CB8AC3E}">
        <p14:creationId xmlns:p14="http://schemas.microsoft.com/office/powerpoint/2010/main" val="4716887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2A6DCC92-4888-4379-9A36-40C554C399E2}"/>
              </a:ext>
            </a:extLst>
          </p:cNvPr>
          <p:cNvGrpSpPr/>
          <p:nvPr/>
        </p:nvGrpSpPr>
        <p:grpSpPr>
          <a:xfrm>
            <a:off x="752324" y="1932676"/>
            <a:ext cx="10490351" cy="3880501"/>
            <a:chOff x="752324" y="1932676"/>
            <a:chExt cx="10490351" cy="3880501"/>
          </a:xfrm>
          <a:solidFill>
            <a:schemeClr val="tx1">
              <a:lumMod val="85000"/>
            </a:schemeClr>
          </a:solidFill>
        </p:grpSpPr>
        <p:grpSp>
          <p:nvGrpSpPr>
            <p:cNvPr id="53" name="Group 52">
              <a:extLst>
                <a:ext uri="{FF2B5EF4-FFF2-40B4-BE49-F238E27FC236}">
                  <a16:creationId xmlns:a16="http://schemas.microsoft.com/office/drawing/2014/main" id="{66AF5229-410E-4278-AF73-9230B135E2D6}"/>
                </a:ext>
              </a:extLst>
            </p:cNvPr>
            <p:cNvGrpSpPr/>
            <p:nvPr/>
          </p:nvGrpSpPr>
          <p:grpSpPr>
            <a:xfrm>
              <a:off x="752324" y="2437559"/>
              <a:ext cx="9206065" cy="3375015"/>
              <a:chOff x="752324" y="2437559"/>
              <a:chExt cx="9206065" cy="3375015"/>
            </a:xfrm>
            <a:grpFill/>
          </p:grpSpPr>
          <p:grpSp>
            <p:nvGrpSpPr>
              <p:cNvPr id="65" name="Group 64">
                <a:extLst>
                  <a:ext uri="{FF2B5EF4-FFF2-40B4-BE49-F238E27FC236}">
                    <a16:creationId xmlns:a16="http://schemas.microsoft.com/office/drawing/2014/main" id="{EF0D7558-6FF3-4A88-BC36-E06757163CBC}"/>
                  </a:ext>
                </a:extLst>
              </p:cNvPr>
              <p:cNvGrpSpPr/>
              <p:nvPr/>
            </p:nvGrpSpPr>
            <p:grpSpPr>
              <a:xfrm>
                <a:off x="752324" y="2437559"/>
                <a:ext cx="6683526" cy="3375015"/>
                <a:chOff x="752324" y="2437559"/>
                <a:chExt cx="6683526" cy="3375015"/>
              </a:xfrm>
              <a:grpFill/>
            </p:grpSpPr>
            <p:sp>
              <p:nvSpPr>
                <p:cNvPr id="69" name="Isosceles Triangle 68">
                  <a:extLst>
                    <a:ext uri="{FF2B5EF4-FFF2-40B4-BE49-F238E27FC236}">
                      <a16:creationId xmlns:a16="http://schemas.microsoft.com/office/drawing/2014/main" id="{03DDCD2A-7D62-4427-B29B-4EC364225EB1}"/>
                    </a:ext>
                  </a:extLst>
                </p:cNvPr>
                <p:cNvSpPr/>
                <p:nvPr/>
              </p:nvSpPr>
              <p:spPr bwMode="auto">
                <a:xfrm rot="176523">
                  <a:off x="2161437" y="3400499"/>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Isosceles Triangle 69">
                  <a:extLst>
                    <a:ext uri="{FF2B5EF4-FFF2-40B4-BE49-F238E27FC236}">
                      <a16:creationId xmlns:a16="http://schemas.microsoft.com/office/drawing/2014/main" id="{1F302A58-AFEF-425A-8B87-22BFA0E67BF5}"/>
                    </a:ext>
                  </a:extLst>
                </p:cNvPr>
                <p:cNvSpPr/>
                <p:nvPr/>
              </p:nvSpPr>
              <p:spPr bwMode="auto">
                <a:xfrm rot="15090922">
                  <a:off x="1439638" y="4428317"/>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Isosceles Triangle 70">
                  <a:extLst>
                    <a:ext uri="{FF2B5EF4-FFF2-40B4-BE49-F238E27FC236}">
                      <a16:creationId xmlns:a16="http://schemas.microsoft.com/office/drawing/2014/main" id="{D9E0E71D-3FEC-43E1-8C83-9B7B78DAD30C}"/>
                    </a:ext>
                  </a:extLst>
                </p:cNvPr>
                <p:cNvSpPr/>
                <p:nvPr/>
              </p:nvSpPr>
              <p:spPr bwMode="auto">
                <a:xfrm rot="1315808">
                  <a:off x="1986949" y="3844482"/>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Isosceles Triangle 71">
                  <a:extLst>
                    <a:ext uri="{FF2B5EF4-FFF2-40B4-BE49-F238E27FC236}">
                      <a16:creationId xmlns:a16="http://schemas.microsoft.com/office/drawing/2014/main" id="{2C3D2C33-FF14-468C-9BA8-CAD0A7DDCC7C}"/>
                    </a:ext>
                  </a:extLst>
                </p:cNvPr>
                <p:cNvSpPr/>
                <p:nvPr/>
              </p:nvSpPr>
              <p:spPr bwMode="auto">
                <a:xfrm rot="821306">
                  <a:off x="2035748" y="3700694"/>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E01B3FE-AB89-4B33-B205-2A8A547738F9}"/>
                    </a:ext>
                  </a:extLst>
                </p:cNvPr>
                <p:cNvSpPr/>
                <p:nvPr/>
              </p:nvSpPr>
              <p:spPr bwMode="auto">
                <a:xfrm>
                  <a:off x="1310318" y="5444878"/>
                  <a:ext cx="6125532" cy="36219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D4E21E4F-BE06-4F12-ADC7-F3D3DF93E29D}"/>
                    </a:ext>
                  </a:extLst>
                </p:cNvPr>
                <p:cNvGrpSpPr/>
                <p:nvPr/>
              </p:nvGrpSpPr>
              <p:grpSpPr>
                <a:xfrm>
                  <a:off x="2480977" y="2437559"/>
                  <a:ext cx="4912323" cy="3335048"/>
                  <a:chOff x="2480977" y="2437559"/>
                  <a:chExt cx="4912323" cy="3335048"/>
                </a:xfrm>
                <a:grpFill/>
              </p:grpSpPr>
              <p:sp>
                <p:nvSpPr>
                  <p:cNvPr id="77" name="Object9">
                    <a:extLst>
                      <a:ext uri="{FF2B5EF4-FFF2-40B4-BE49-F238E27FC236}">
                        <a16:creationId xmlns:a16="http://schemas.microsoft.com/office/drawing/2014/main" id="{F59371AF-C066-4DF2-B5AD-476DE81AEF78}"/>
                      </a:ext>
                    </a:extLst>
                  </p:cNvPr>
                  <p:cNvSpPr/>
                  <p:nvPr/>
                </p:nvSpPr>
                <p:spPr>
                  <a:xfrm>
                    <a:off x="2838450" y="3238500"/>
                    <a:ext cx="1289050" cy="2032000"/>
                  </a:xfrm>
                  <a:prstGeom prst="rect">
                    <a:avLst/>
                  </a:prstGeom>
                  <a:grpFill/>
                  <a:ln/>
                </p:spPr>
                <p:txBody>
                  <a:bodyPr wrap="square" lIns="0" tIns="0" rIns="0" bIns="0" rtlCol="0" anchor="t"/>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400" b="1" i="0" u="none" strike="noStrike" kern="1200" cap="none" spc="0" normalizeH="0" baseline="0" noProof="0">
                        <a:ln>
                          <a:noFill/>
                        </a:ln>
                        <a:solidFill>
                          <a:srgbClr val="B0FAEC"/>
                        </a:solidFill>
                        <a:effectLst/>
                        <a:uLnTx/>
                        <a:uFillTx/>
                        <a:latin typeface="Segoe UI Bold" pitchFamily="34" charset="0"/>
                        <a:ea typeface="Segoe UI Bold" pitchFamily="34" charset="-122"/>
                        <a:cs typeface="Segoe UI Bold" pitchFamily="34" charset="-120"/>
                      </a:rPr>
                      <a:t>Technology Challenges
Investment Challenges
Organizational Challenges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Isosceles Triangle 77">
                    <a:extLst>
                      <a:ext uri="{FF2B5EF4-FFF2-40B4-BE49-F238E27FC236}">
                        <a16:creationId xmlns:a16="http://schemas.microsoft.com/office/drawing/2014/main" id="{75BBBB82-EDC3-4AFD-B421-67399BFC7AE9}"/>
                      </a:ext>
                    </a:extLst>
                  </p:cNvPr>
                  <p:cNvSpPr/>
                  <p:nvPr/>
                </p:nvSpPr>
                <p:spPr bwMode="auto">
                  <a:xfrm rot="21258311">
                    <a:off x="2480977" y="2437559"/>
                    <a:ext cx="1143000" cy="15494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2976C82-9429-4FF7-8FB4-D2493D2776C3}"/>
                      </a:ext>
                    </a:extLst>
                  </p:cNvPr>
                  <p:cNvSpPr/>
                  <p:nvPr/>
                </p:nvSpPr>
                <p:spPr bwMode="auto">
                  <a:xfrm>
                    <a:off x="2914364" y="2876303"/>
                    <a:ext cx="1136936" cy="26516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EEBA4B03-476E-4479-AD9B-6D2CC0439DE9}"/>
                      </a:ext>
                    </a:extLst>
                  </p:cNvPr>
                  <p:cNvSpPr/>
                  <p:nvPr/>
                </p:nvSpPr>
                <p:spPr bwMode="auto">
                  <a:xfrm>
                    <a:off x="2692114" y="4829330"/>
                    <a:ext cx="2413286" cy="7427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B64588A6-C79A-4660-A99C-25E226414197}"/>
                      </a:ext>
                    </a:extLst>
                  </p:cNvPr>
                  <p:cNvSpPr/>
                  <p:nvPr/>
                </p:nvSpPr>
                <p:spPr bwMode="auto">
                  <a:xfrm>
                    <a:off x="3597220" y="4121392"/>
                    <a:ext cx="960791" cy="8293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Isosceles Triangle 81">
                    <a:extLst>
                      <a:ext uri="{FF2B5EF4-FFF2-40B4-BE49-F238E27FC236}">
                        <a16:creationId xmlns:a16="http://schemas.microsoft.com/office/drawing/2014/main" id="{49D8509C-0511-4129-8538-2600ED0C0016}"/>
                      </a:ext>
                    </a:extLst>
                  </p:cNvPr>
                  <p:cNvSpPr/>
                  <p:nvPr/>
                </p:nvSpPr>
                <p:spPr bwMode="auto">
                  <a:xfrm rot="537883">
                    <a:off x="3195997" y="2571444"/>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Isosceles Triangle 82">
                    <a:extLst>
                      <a:ext uri="{FF2B5EF4-FFF2-40B4-BE49-F238E27FC236}">
                        <a16:creationId xmlns:a16="http://schemas.microsoft.com/office/drawing/2014/main" id="{C96D3431-0124-4A51-BA7D-B82A6FCFF691}"/>
                      </a:ext>
                    </a:extLst>
                  </p:cNvPr>
                  <p:cNvSpPr/>
                  <p:nvPr/>
                </p:nvSpPr>
                <p:spPr bwMode="auto">
                  <a:xfrm rot="159002">
                    <a:off x="3191256" y="2524311"/>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774300C0-6D93-4542-9486-60CC694D04BB}"/>
                      </a:ext>
                    </a:extLst>
                  </p:cNvPr>
                  <p:cNvSpPr/>
                  <p:nvPr/>
                </p:nvSpPr>
                <p:spPr bwMode="auto">
                  <a:xfrm rot="21204960">
                    <a:off x="3509772" y="3271173"/>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Isosceles Triangle 125">
                    <a:extLst>
                      <a:ext uri="{FF2B5EF4-FFF2-40B4-BE49-F238E27FC236}">
                        <a16:creationId xmlns:a16="http://schemas.microsoft.com/office/drawing/2014/main" id="{C9649B9F-83CD-46CB-BB9A-172151248783}"/>
                      </a:ext>
                    </a:extLst>
                  </p:cNvPr>
                  <p:cNvSpPr/>
                  <p:nvPr/>
                </p:nvSpPr>
                <p:spPr bwMode="auto">
                  <a:xfrm rot="20266379">
                    <a:off x="3848248" y="3872178"/>
                    <a:ext cx="1291106" cy="129507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Isosceles Triangle 126">
                    <a:extLst>
                      <a:ext uri="{FF2B5EF4-FFF2-40B4-BE49-F238E27FC236}">
                        <a16:creationId xmlns:a16="http://schemas.microsoft.com/office/drawing/2014/main" id="{A9ACE944-0447-4674-A88C-1141C22C2DC7}"/>
                      </a:ext>
                    </a:extLst>
                  </p:cNvPr>
                  <p:cNvSpPr/>
                  <p:nvPr/>
                </p:nvSpPr>
                <p:spPr bwMode="auto">
                  <a:xfrm rot="19059894">
                    <a:off x="4853708" y="4399752"/>
                    <a:ext cx="687244" cy="116667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Isosceles Triangle 127">
                    <a:extLst>
                      <a:ext uri="{FF2B5EF4-FFF2-40B4-BE49-F238E27FC236}">
                        <a16:creationId xmlns:a16="http://schemas.microsoft.com/office/drawing/2014/main" id="{11CADE2D-1664-40FA-B93D-AA6B8783E77A}"/>
                      </a:ext>
                    </a:extLst>
                  </p:cNvPr>
                  <p:cNvSpPr/>
                  <p:nvPr/>
                </p:nvSpPr>
                <p:spPr bwMode="auto">
                  <a:xfrm rot="18286464">
                    <a:off x="5398632" y="4608235"/>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Isosceles Triangle 128">
                    <a:extLst>
                      <a:ext uri="{FF2B5EF4-FFF2-40B4-BE49-F238E27FC236}">
                        <a16:creationId xmlns:a16="http://schemas.microsoft.com/office/drawing/2014/main" id="{C7821557-A740-4B33-8071-F9D8D3CC17EA}"/>
                      </a:ext>
                    </a:extLst>
                  </p:cNvPr>
                  <p:cNvSpPr/>
                  <p:nvPr/>
                </p:nvSpPr>
                <p:spPr bwMode="auto">
                  <a:xfrm rot="5400000">
                    <a:off x="5899887" y="4760402"/>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Isosceles Triangle 129">
                    <a:extLst>
                      <a:ext uri="{FF2B5EF4-FFF2-40B4-BE49-F238E27FC236}">
                        <a16:creationId xmlns:a16="http://schemas.microsoft.com/office/drawing/2014/main" id="{434D69CD-E2F1-437E-830D-3264C85B5C8B}"/>
                      </a:ext>
                    </a:extLst>
                  </p:cNvPr>
                  <p:cNvSpPr/>
                  <p:nvPr/>
                </p:nvSpPr>
                <p:spPr bwMode="auto">
                  <a:xfrm rot="5175088">
                    <a:off x="6560329" y="4912666"/>
                    <a:ext cx="554638" cy="1111305"/>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Isosceles Triangle 130">
                    <a:extLst>
                      <a:ext uri="{FF2B5EF4-FFF2-40B4-BE49-F238E27FC236}">
                        <a16:creationId xmlns:a16="http://schemas.microsoft.com/office/drawing/2014/main" id="{D0564DAB-FB12-41FF-8720-ED06ED7DAA85}"/>
                      </a:ext>
                    </a:extLst>
                  </p:cNvPr>
                  <p:cNvSpPr/>
                  <p:nvPr/>
                </p:nvSpPr>
                <p:spPr bwMode="auto">
                  <a:xfrm rot="5175088">
                    <a:off x="5249242" y="4732277"/>
                    <a:ext cx="574956" cy="128753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Isosceles Triangle 131">
                    <a:extLst>
                      <a:ext uri="{FF2B5EF4-FFF2-40B4-BE49-F238E27FC236}">
                        <a16:creationId xmlns:a16="http://schemas.microsoft.com/office/drawing/2014/main" id="{84086A65-68B4-46B0-8781-729FAA06446D}"/>
                      </a:ext>
                    </a:extLst>
                  </p:cNvPr>
                  <p:cNvSpPr/>
                  <p:nvPr/>
                </p:nvSpPr>
                <p:spPr bwMode="auto">
                  <a:xfrm rot="5400000">
                    <a:off x="5717225" y="4841362"/>
                    <a:ext cx="574956" cy="128753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5" name="Rectangle 74">
                  <a:extLst>
                    <a:ext uri="{FF2B5EF4-FFF2-40B4-BE49-F238E27FC236}">
                      <a16:creationId xmlns:a16="http://schemas.microsoft.com/office/drawing/2014/main" id="{8F2A08FA-D343-424F-8B52-A3A87F31CEF0}"/>
                    </a:ext>
                  </a:extLst>
                </p:cNvPr>
                <p:cNvSpPr/>
                <p:nvPr/>
              </p:nvSpPr>
              <p:spPr bwMode="auto">
                <a:xfrm rot="19631827">
                  <a:off x="941429" y="5513554"/>
                  <a:ext cx="501755" cy="754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Isosceles Triangle 75">
                  <a:extLst>
                    <a:ext uri="{FF2B5EF4-FFF2-40B4-BE49-F238E27FC236}">
                      <a16:creationId xmlns:a16="http://schemas.microsoft.com/office/drawing/2014/main" id="{B6BE0EC2-6270-41E4-AA1C-158806249C45}"/>
                    </a:ext>
                  </a:extLst>
                </p:cNvPr>
                <p:cNvSpPr/>
                <p:nvPr/>
              </p:nvSpPr>
              <p:spPr bwMode="auto">
                <a:xfrm>
                  <a:off x="752324" y="5618062"/>
                  <a:ext cx="881039" cy="194512"/>
                </a:xfrm>
                <a:prstGeom prst="triangle">
                  <a:avLst>
                    <a:gd name="adj" fmla="val 3405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77411CB-6792-4EA3-AD4C-F95F5A3B7996}"/>
                  </a:ext>
                </a:extLst>
              </p:cNvPr>
              <p:cNvGrpSpPr/>
              <p:nvPr/>
            </p:nvGrpSpPr>
            <p:grpSpPr>
              <a:xfrm>
                <a:off x="7208607" y="5547022"/>
                <a:ext cx="2749782" cy="192864"/>
                <a:chOff x="7208607" y="5547022"/>
                <a:chExt cx="2749782" cy="192864"/>
              </a:xfrm>
              <a:grpFill/>
            </p:grpSpPr>
            <p:sp>
              <p:nvSpPr>
                <p:cNvPr id="67" name="Rectangle 66">
                  <a:extLst>
                    <a:ext uri="{FF2B5EF4-FFF2-40B4-BE49-F238E27FC236}">
                      <a16:creationId xmlns:a16="http://schemas.microsoft.com/office/drawing/2014/main" id="{4E134548-E084-487F-B027-01E1B7EECB10}"/>
                    </a:ext>
                  </a:extLst>
                </p:cNvPr>
                <p:cNvSpPr/>
                <p:nvPr/>
              </p:nvSpPr>
              <p:spPr bwMode="auto">
                <a:xfrm rot="422463">
                  <a:off x="7208607" y="5547022"/>
                  <a:ext cx="2071897" cy="989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2E9A91D0-E86F-4657-857A-0541E944FC55}"/>
                    </a:ext>
                  </a:extLst>
                </p:cNvPr>
                <p:cNvSpPr/>
                <p:nvPr/>
              </p:nvSpPr>
              <p:spPr bwMode="auto">
                <a:xfrm rot="202118">
                  <a:off x="8211331" y="5661468"/>
                  <a:ext cx="1747058" cy="7841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9199604B-9BA9-4C89-A7B1-0692A1B56A54}"/>
                </a:ext>
              </a:extLst>
            </p:cNvPr>
            <p:cNvGrpSpPr/>
            <p:nvPr/>
          </p:nvGrpSpPr>
          <p:grpSpPr>
            <a:xfrm>
              <a:off x="755650" y="1932676"/>
              <a:ext cx="10487025" cy="3879448"/>
              <a:chOff x="755650" y="1913626"/>
              <a:chExt cx="10487025" cy="3879448"/>
            </a:xfrm>
            <a:grpFill/>
          </p:grpSpPr>
          <p:sp>
            <p:nvSpPr>
              <p:cNvPr id="61" name="Freeform: Shape 60">
                <a:extLst>
                  <a:ext uri="{FF2B5EF4-FFF2-40B4-BE49-F238E27FC236}">
                    <a16:creationId xmlns:a16="http://schemas.microsoft.com/office/drawing/2014/main" id="{8BC89B58-5FBC-4DF9-925E-43F6EB6436DD}"/>
                  </a:ext>
                </a:extLst>
              </p:cNvPr>
              <p:cNvSpPr/>
              <p:nvPr/>
            </p:nvSpPr>
            <p:spPr bwMode="auto">
              <a:xfrm>
                <a:off x="755650" y="2559050"/>
                <a:ext cx="2190750" cy="3225800"/>
              </a:xfrm>
              <a:custGeom>
                <a:avLst/>
                <a:gdLst>
                  <a:gd name="connsiteX0" fmla="*/ 0 w 2190750"/>
                  <a:gd name="connsiteY0" fmla="*/ 3225800 h 3225800"/>
                  <a:gd name="connsiteX1" fmla="*/ 787400 w 2190750"/>
                  <a:gd name="connsiteY1" fmla="*/ 2660650 h 3225800"/>
                  <a:gd name="connsiteX2" fmla="*/ 1409700 w 2190750"/>
                  <a:gd name="connsiteY2" fmla="*/ 2063750 h 3225800"/>
                  <a:gd name="connsiteX3" fmla="*/ 1720850 w 2190750"/>
                  <a:gd name="connsiteY3" fmla="*/ 1600200 h 3225800"/>
                  <a:gd name="connsiteX4" fmla="*/ 2190750 w 2190750"/>
                  <a:gd name="connsiteY4" fmla="*/ 0 h 3225800"/>
                  <a:gd name="connsiteX0" fmla="*/ 0 w 2190750"/>
                  <a:gd name="connsiteY0" fmla="*/ 3225800 h 3225800"/>
                  <a:gd name="connsiteX1" fmla="*/ 787400 w 2190750"/>
                  <a:gd name="connsiteY1" fmla="*/ 2660650 h 3225800"/>
                  <a:gd name="connsiteX2" fmla="*/ 1409700 w 2190750"/>
                  <a:gd name="connsiteY2" fmla="*/ 2063750 h 3225800"/>
                  <a:gd name="connsiteX3" fmla="*/ 1847850 w 2190750"/>
                  <a:gd name="connsiteY3" fmla="*/ 1193800 h 3225800"/>
                  <a:gd name="connsiteX4" fmla="*/ 2190750 w 2190750"/>
                  <a:gd name="connsiteY4" fmla="*/ 0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0" h="3225800">
                    <a:moveTo>
                      <a:pt x="0" y="3225800"/>
                    </a:moveTo>
                    <a:cubicBezTo>
                      <a:pt x="276225" y="3040062"/>
                      <a:pt x="552450" y="2854325"/>
                      <a:pt x="787400" y="2660650"/>
                    </a:cubicBezTo>
                    <a:cubicBezTo>
                      <a:pt x="1022350" y="2466975"/>
                      <a:pt x="1232958" y="2308225"/>
                      <a:pt x="1409700" y="2063750"/>
                    </a:cubicBezTo>
                    <a:cubicBezTo>
                      <a:pt x="1586442" y="1819275"/>
                      <a:pt x="1717675" y="1537758"/>
                      <a:pt x="1847850" y="1193800"/>
                    </a:cubicBezTo>
                    <a:cubicBezTo>
                      <a:pt x="1978025" y="849842"/>
                      <a:pt x="2020887" y="628121"/>
                      <a:pt x="2190750" y="0"/>
                    </a:cubicBezTo>
                  </a:path>
                </a:pathLst>
              </a:custGeom>
              <a:solidFill>
                <a:schemeClr val="tx1"/>
              </a:solid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2521D6B-E721-44DC-B591-07531E892E0D}"/>
                  </a:ext>
                </a:extLst>
              </p:cNvPr>
              <p:cNvSpPr/>
              <p:nvPr/>
            </p:nvSpPr>
            <p:spPr bwMode="auto">
              <a:xfrm flipH="1">
                <a:off x="3905250" y="2459709"/>
                <a:ext cx="2990850" cy="3246339"/>
              </a:xfrm>
              <a:custGeom>
                <a:avLst/>
                <a:gdLst>
                  <a:gd name="connsiteX0" fmla="*/ 0 w 2190750"/>
                  <a:gd name="connsiteY0" fmla="*/ 3225800 h 3225800"/>
                  <a:gd name="connsiteX1" fmla="*/ 787400 w 2190750"/>
                  <a:gd name="connsiteY1" fmla="*/ 2660650 h 3225800"/>
                  <a:gd name="connsiteX2" fmla="*/ 1409700 w 2190750"/>
                  <a:gd name="connsiteY2" fmla="*/ 2063750 h 3225800"/>
                  <a:gd name="connsiteX3" fmla="*/ 1720850 w 2190750"/>
                  <a:gd name="connsiteY3" fmla="*/ 1600200 h 3225800"/>
                  <a:gd name="connsiteX4" fmla="*/ 2190750 w 2190750"/>
                  <a:gd name="connsiteY4" fmla="*/ 0 h 3225800"/>
                  <a:gd name="connsiteX0" fmla="*/ 0 w 2190750"/>
                  <a:gd name="connsiteY0" fmla="*/ 3225800 h 3225800"/>
                  <a:gd name="connsiteX1" fmla="*/ 787400 w 2190750"/>
                  <a:gd name="connsiteY1" fmla="*/ 2660650 h 3225800"/>
                  <a:gd name="connsiteX2" fmla="*/ 1409700 w 2190750"/>
                  <a:gd name="connsiteY2" fmla="*/ 2063750 h 3225800"/>
                  <a:gd name="connsiteX3" fmla="*/ 1847850 w 2190750"/>
                  <a:gd name="connsiteY3" fmla="*/ 1193800 h 3225800"/>
                  <a:gd name="connsiteX4" fmla="*/ 2190750 w 2190750"/>
                  <a:gd name="connsiteY4" fmla="*/ 0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0" h="3225800">
                    <a:moveTo>
                      <a:pt x="0" y="3225800"/>
                    </a:moveTo>
                    <a:cubicBezTo>
                      <a:pt x="276225" y="3040062"/>
                      <a:pt x="552450" y="2854325"/>
                      <a:pt x="787400" y="2660650"/>
                    </a:cubicBezTo>
                    <a:cubicBezTo>
                      <a:pt x="1022350" y="2466975"/>
                      <a:pt x="1232958" y="2308225"/>
                      <a:pt x="1409700" y="2063750"/>
                    </a:cubicBezTo>
                    <a:cubicBezTo>
                      <a:pt x="1586442" y="1819275"/>
                      <a:pt x="1717675" y="1537758"/>
                      <a:pt x="1847850" y="1193800"/>
                    </a:cubicBezTo>
                    <a:cubicBezTo>
                      <a:pt x="1978025" y="849842"/>
                      <a:pt x="2020887" y="628121"/>
                      <a:pt x="2190750" y="0"/>
                    </a:cubicBezTo>
                  </a:path>
                </a:pathLst>
              </a:custGeom>
              <a:no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 x</a:t>
                </a:r>
              </a:p>
            </p:txBody>
          </p:sp>
          <p:sp>
            <p:nvSpPr>
              <p:cNvPr id="63" name="Oval 62">
                <a:extLst>
                  <a:ext uri="{FF2B5EF4-FFF2-40B4-BE49-F238E27FC236}">
                    <a16:creationId xmlns:a16="http://schemas.microsoft.com/office/drawing/2014/main" id="{991A8375-257E-4D57-ACC2-2A31520F04E1}"/>
                  </a:ext>
                </a:extLst>
              </p:cNvPr>
              <p:cNvSpPr/>
              <p:nvPr/>
            </p:nvSpPr>
            <p:spPr bwMode="auto">
              <a:xfrm>
                <a:off x="2927064" y="1913626"/>
                <a:ext cx="1016572" cy="1784350"/>
              </a:xfrm>
              <a:prstGeom prst="ellipse">
                <a:avLst/>
              </a:prstGeom>
              <a:grp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E2FC171-8513-4312-845E-058935FD530F}"/>
                  </a:ext>
                </a:extLst>
              </p:cNvPr>
              <p:cNvSpPr/>
              <p:nvPr/>
            </p:nvSpPr>
            <p:spPr bwMode="auto">
              <a:xfrm>
                <a:off x="4766819" y="4313524"/>
                <a:ext cx="6475856" cy="1479550"/>
              </a:xfrm>
              <a:custGeom>
                <a:avLst/>
                <a:gdLst>
                  <a:gd name="connsiteX0" fmla="*/ 0 w 6134100"/>
                  <a:gd name="connsiteY0" fmla="*/ 0 h 1479550"/>
                  <a:gd name="connsiteX1" fmla="*/ 857250 w 6134100"/>
                  <a:gd name="connsiteY1" fmla="*/ 685800 h 1479550"/>
                  <a:gd name="connsiteX2" fmla="*/ 2921000 w 6134100"/>
                  <a:gd name="connsiteY2" fmla="*/ 1168400 h 1479550"/>
                  <a:gd name="connsiteX3" fmla="*/ 6134100 w 6134100"/>
                  <a:gd name="connsiteY3" fmla="*/ 1479550 h 1479550"/>
                </a:gdLst>
                <a:ahLst/>
                <a:cxnLst>
                  <a:cxn ang="0">
                    <a:pos x="connsiteX0" y="connsiteY0"/>
                  </a:cxn>
                  <a:cxn ang="0">
                    <a:pos x="connsiteX1" y="connsiteY1"/>
                  </a:cxn>
                  <a:cxn ang="0">
                    <a:pos x="connsiteX2" y="connsiteY2"/>
                  </a:cxn>
                  <a:cxn ang="0">
                    <a:pos x="connsiteX3" y="connsiteY3"/>
                  </a:cxn>
                </a:cxnLst>
                <a:rect l="l" t="t" r="r" b="b"/>
                <a:pathLst>
                  <a:path w="6134100" h="1479550">
                    <a:moveTo>
                      <a:pt x="0" y="0"/>
                    </a:moveTo>
                    <a:cubicBezTo>
                      <a:pt x="185208" y="245533"/>
                      <a:pt x="370417" y="491067"/>
                      <a:pt x="857250" y="685800"/>
                    </a:cubicBezTo>
                    <a:cubicBezTo>
                      <a:pt x="1344083" y="880533"/>
                      <a:pt x="2041525" y="1036108"/>
                      <a:pt x="2921000" y="1168400"/>
                    </a:cubicBezTo>
                    <a:cubicBezTo>
                      <a:pt x="3800475" y="1300692"/>
                      <a:pt x="4967287" y="1390121"/>
                      <a:pt x="6134100" y="1479550"/>
                    </a:cubicBezTo>
                  </a:path>
                </a:pathLst>
              </a:custGeom>
              <a:noFill/>
              <a:ln w="38100">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5" name="Rectangle 54">
              <a:extLst>
                <a:ext uri="{FF2B5EF4-FFF2-40B4-BE49-F238E27FC236}">
                  <a16:creationId xmlns:a16="http://schemas.microsoft.com/office/drawing/2014/main" id="{5A4C9484-3F33-47D4-AE0F-34198817F575}"/>
                </a:ext>
              </a:extLst>
            </p:cNvPr>
            <p:cNvSpPr/>
            <p:nvPr/>
          </p:nvSpPr>
          <p:spPr bwMode="auto">
            <a:xfrm>
              <a:off x="1526677" y="5724587"/>
              <a:ext cx="8574585" cy="885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84677C9-CB4A-4E5E-99FF-D4AB4837BE41}"/>
                </a:ext>
              </a:extLst>
            </p:cNvPr>
            <p:cNvSpPr/>
            <p:nvPr/>
          </p:nvSpPr>
          <p:spPr bwMode="auto">
            <a:xfrm>
              <a:off x="1126331" y="5565911"/>
              <a:ext cx="7270178" cy="885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0C4185-9FCE-49DB-A389-642C3B9442E2}"/>
                </a:ext>
              </a:extLst>
            </p:cNvPr>
            <p:cNvSpPr/>
            <p:nvPr/>
          </p:nvSpPr>
          <p:spPr bwMode="auto">
            <a:xfrm>
              <a:off x="1202531" y="5498719"/>
              <a:ext cx="6665119" cy="885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F64973BD-9301-4717-B2DB-F75F2CC0BBDA}"/>
                </a:ext>
              </a:extLst>
            </p:cNvPr>
            <p:cNvSpPr/>
            <p:nvPr/>
          </p:nvSpPr>
          <p:spPr bwMode="auto">
            <a:xfrm>
              <a:off x="990600" y="5663801"/>
              <a:ext cx="8402092" cy="885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92ED9FB-9873-46E7-9B4D-179B62C825A5}"/>
                </a:ext>
              </a:extLst>
            </p:cNvPr>
            <p:cNvSpPr/>
            <p:nvPr/>
          </p:nvSpPr>
          <p:spPr bwMode="auto">
            <a:xfrm>
              <a:off x="1050353" y="5627153"/>
              <a:ext cx="7765034" cy="885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Isosceles Triangle 59">
              <a:extLst>
                <a:ext uri="{FF2B5EF4-FFF2-40B4-BE49-F238E27FC236}">
                  <a16:creationId xmlns:a16="http://schemas.microsoft.com/office/drawing/2014/main" id="{118C5443-48E7-40A2-B51D-44407055FF0F}"/>
                </a:ext>
              </a:extLst>
            </p:cNvPr>
            <p:cNvSpPr/>
            <p:nvPr/>
          </p:nvSpPr>
          <p:spPr bwMode="auto">
            <a:xfrm>
              <a:off x="9954575" y="5723534"/>
              <a:ext cx="1276422" cy="88590"/>
            </a:xfrm>
            <a:prstGeom prst="triangle">
              <a:avLst>
                <a:gd name="adj" fmla="val 765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5F2C30A-652E-4C16-A80A-1E7A19EFE13E}"/>
              </a:ext>
            </a:extLst>
          </p:cNvPr>
          <p:cNvSpPr>
            <a:spLocks noGrp="1"/>
          </p:cNvSpPr>
          <p:nvPr>
            <p:ph type="title"/>
          </p:nvPr>
        </p:nvSpPr>
        <p:spPr/>
        <p:txBody>
          <a:bodyPr/>
          <a:lstStyle/>
          <a:p>
            <a:r>
              <a:rPr lang="en-US" dirty="0"/>
              <a:t>Remove Barriers and Minimize Obstacles</a:t>
            </a:r>
          </a:p>
        </p:txBody>
      </p:sp>
      <p:pic>
        <p:nvPicPr>
          <p:cNvPr id="6" name="Object 2" descr="preencoded.png">
            <a:extLst>
              <a:ext uri="{FF2B5EF4-FFF2-40B4-BE49-F238E27FC236}">
                <a16:creationId xmlns:a16="http://schemas.microsoft.com/office/drawing/2014/main" id="{9A14EA23-8901-42BF-B845-39A4F16C9FA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23900" y="5706048"/>
            <a:ext cx="10629900" cy="241300"/>
          </a:xfrm>
          <a:prstGeom prst="rect">
            <a:avLst/>
          </a:prstGeom>
        </p:spPr>
      </p:pic>
      <p:pic>
        <p:nvPicPr>
          <p:cNvPr id="8" name="Object 3" descr="preencoded.png">
            <a:extLst>
              <a:ext uri="{FF2B5EF4-FFF2-40B4-BE49-F238E27FC236}">
                <a16:creationId xmlns:a16="http://schemas.microsoft.com/office/drawing/2014/main" id="{830D33E7-1C18-4EA7-8B2C-E217D002E70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900347" y="1762125"/>
            <a:ext cx="241300" cy="4064000"/>
          </a:xfrm>
          <a:prstGeom prst="rect">
            <a:avLst/>
          </a:prstGeom>
        </p:spPr>
      </p:pic>
      <p:sp>
        <p:nvSpPr>
          <p:cNvPr id="10" name="Object5">
            <a:extLst>
              <a:ext uri="{FF2B5EF4-FFF2-40B4-BE49-F238E27FC236}">
                <a16:creationId xmlns:a16="http://schemas.microsoft.com/office/drawing/2014/main" id="{D3801B5A-5E83-457A-8DE8-18AA58243FCE}"/>
              </a:ext>
            </a:extLst>
          </p:cNvPr>
          <p:cNvSpPr/>
          <p:nvPr/>
        </p:nvSpPr>
        <p:spPr>
          <a:xfrm>
            <a:off x="723900" y="6115050"/>
            <a:ext cx="18732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Connect &amp; Monitor</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Object6">
            <a:extLst>
              <a:ext uri="{FF2B5EF4-FFF2-40B4-BE49-F238E27FC236}">
                <a16:creationId xmlns:a16="http://schemas.microsoft.com/office/drawing/2014/main" id="{D97D195B-3B81-4C37-9DD0-CD4099B8BAA0}"/>
              </a:ext>
            </a:extLst>
          </p:cNvPr>
          <p:cNvSpPr/>
          <p:nvPr/>
        </p:nvSpPr>
        <p:spPr>
          <a:xfrm>
            <a:off x="3905250" y="6115050"/>
            <a:ext cx="185420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Analyze &amp; Improve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Object7">
            <a:extLst>
              <a:ext uri="{FF2B5EF4-FFF2-40B4-BE49-F238E27FC236}">
                <a16:creationId xmlns:a16="http://schemas.microsoft.com/office/drawing/2014/main" id="{4AA7A3A3-3DB2-4C3D-97F5-390F14FB3807}"/>
              </a:ext>
            </a:extLst>
          </p:cNvPr>
          <p:cNvSpPr/>
          <p:nvPr/>
        </p:nvSpPr>
        <p:spPr>
          <a:xfrm>
            <a:off x="7194550" y="6115050"/>
            <a:ext cx="19875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Transform &amp; Expand</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Object8">
            <a:extLst>
              <a:ext uri="{FF2B5EF4-FFF2-40B4-BE49-F238E27FC236}">
                <a16:creationId xmlns:a16="http://schemas.microsoft.com/office/drawing/2014/main" id="{3AA5A9AE-CC05-4AA5-933D-17ACB1B7309A}"/>
              </a:ext>
            </a:extLst>
          </p:cNvPr>
          <p:cNvSpPr/>
          <p:nvPr/>
        </p:nvSpPr>
        <p:spPr>
          <a:xfrm rot="-5400000">
            <a:off x="10588625" y="3806825"/>
            <a:ext cx="1517650" cy="311150"/>
          </a:xfrm>
          <a:prstGeom prst="rect">
            <a:avLst/>
          </a:prstGeom>
          <a:noFill/>
          <a:ln/>
        </p:spPr>
        <p:txBody>
          <a:bodyPr wrap="square" lIns="0" tIns="0" rIns="0" bIns="0" rtlCol="0" anchor="t"/>
          <a:lstStyle/>
          <a:p>
            <a:pPr marL="0" marR="0" lvl="0" indent="0" algn="l" defTabSz="914400" rtl="0" eaLnBrk="1" fontAlgn="auto" latinLnBrk="0" hangingPunct="1">
              <a:lnSpc>
                <a:spcPts val="2450"/>
              </a:lnSpc>
              <a:spcBef>
                <a:spcPts val="0"/>
              </a:spcBef>
              <a:spcAft>
                <a:spcPts val="0"/>
              </a:spcAft>
              <a:buClrTx/>
              <a:buSzTx/>
              <a:buFontTx/>
              <a:buNone/>
              <a:tabLst/>
              <a:defRPr/>
            </a:pPr>
            <a:r>
              <a:rPr kumimoji="0" lang="en-US" sz="1600" b="1" i="0" u="none" strike="noStrike" kern="1200" cap="none" spc="0" normalizeH="0" baseline="0" noProof="0">
                <a:ln>
                  <a:noFill/>
                </a:ln>
                <a:solidFill>
                  <a:srgbClr val="111111"/>
                </a:solidFill>
                <a:effectLst/>
                <a:uLnTx/>
                <a:uFillTx/>
                <a:latin typeface="Segoe UI Bold" pitchFamily="34" charset="0"/>
                <a:ea typeface="Segoe UI Bold" pitchFamily="34" charset="-122"/>
                <a:cs typeface="Segoe UI Bold" pitchFamily="34" charset="-120"/>
              </a:rPr>
              <a:t>Customer Value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CC999683-414C-4938-B2EC-9E2D1B4E89F1}"/>
              </a:ext>
            </a:extLst>
          </p:cNvPr>
          <p:cNvGrpSpPr/>
          <p:nvPr/>
        </p:nvGrpSpPr>
        <p:grpSpPr>
          <a:xfrm>
            <a:off x="752324" y="4500708"/>
            <a:ext cx="10404768" cy="1316459"/>
            <a:chOff x="752324" y="4491183"/>
            <a:chExt cx="10404768" cy="1316459"/>
          </a:xfrm>
        </p:grpSpPr>
        <p:sp>
          <p:nvSpPr>
            <p:cNvPr id="15" name="Freeform: Shape 14">
              <a:extLst>
                <a:ext uri="{FF2B5EF4-FFF2-40B4-BE49-F238E27FC236}">
                  <a16:creationId xmlns:a16="http://schemas.microsoft.com/office/drawing/2014/main" id="{FA202563-9D82-4709-B85D-87FE9B8F3985}"/>
                </a:ext>
              </a:extLst>
            </p:cNvPr>
            <p:cNvSpPr/>
            <p:nvPr/>
          </p:nvSpPr>
          <p:spPr bwMode="auto">
            <a:xfrm>
              <a:off x="5121888" y="5276111"/>
              <a:ext cx="2971800" cy="451021"/>
            </a:xfrm>
            <a:custGeom>
              <a:avLst/>
              <a:gdLst>
                <a:gd name="connsiteX0" fmla="*/ 0 w 2971800"/>
                <a:gd name="connsiteY0" fmla="*/ 0 h 451021"/>
                <a:gd name="connsiteX1" fmla="*/ 772297 w 2971800"/>
                <a:gd name="connsiteY1" fmla="*/ 247135 h 451021"/>
                <a:gd name="connsiteX2" fmla="*/ 1470454 w 2971800"/>
                <a:gd name="connsiteY2" fmla="*/ 364524 h 451021"/>
                <a:gd name="connsiteX3" fmla="*/ 2971800 w 2971800"/>
                <a:gd name="connsiteY3" fmla="*/ 451021 h 451021"/>
              </a:gdLst>
              <a:ahLst/>
              <a:cxnLst>
                <a:cxn ang="0">
                  <a:pos x="connsiteX0" y="connsiteY0"/>
                </a:cxn>
                <a:cxn ang="0">
                  <a:pos x="connsiteX1" y="connsiteY1"/>
                </a:cxn>
                <a:cxn ang="0">
                  <a:pos x="connsiteX2" y="connsiteY2"/>
                </a:cxn>
                <a:cxn ang="0">
                  <a:pos x="connsiteX3" y="connsiteY3"/>
                </a:cxn>
              </a:cxnLst>
              <a:rect l="l" t="t" r="r" b="b"/>
              <a:pathLst>
                <a:path w="2971800" h="451021">
                  <a:moveTo>
                    <a:pt x="0" y="0"/>
                  </a:moveTo>
                  <a:cubicBezTo>
                    <a:pt x="263610" y="93190"/>
                    <a:pt x="527221" y="186381"/>
                    <a:pt x="772297" y="247135"/>
                  </a:cubicBezTo>
                  <a:cubicBezTo>
                    <a:pt x="1017373" y="307889"/>
                    <a:pt x="1103870" y="330543"/>
                    <a:pt x="1470454" y="364524"/>
                  </a:cubicBezTo>
                  <a:cubicBezTo>
                    <a:pt x="1837038" y="398505"/>
                    <a:pt x="2404419" y="424763"/>
                    <a:pt x="2971800" y="451021"/>
                  </a:cubicBezTo>
                </a:path>
              </a:pathLst>
            </a:cu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2FA7CE1E-8ACE-471F-A5D8-24BFF5C07362}"/>
                </a:ext>
              </a:extLst>
            </p:cNvPr>
            <p:cNvGrpSpPr/>
            <p:nvPr/>
          </p:nvGrpSpPr>
          <p:grpSpPr>
            <a:xfrm>
              <a:off x="752324" y="4491183"/>
              <a:ext cx="10404768" cy="1316459"/>
              <a:chOff x="752324" y="4491183"/>
              <a:chExt cx="10404768" cy="1316459"/>
            </a:xfrm>
          </p:grpSpPr>
          <p:sp>
            <p:nvSpPr>
              <p:cNvPr id="5" name="Freeform: Shape 4">
                <a:extLst>
                  <a:ext uri="{FF2B5EF4-FFF2-40B4-BE49-F238E27FC236}">
                    <a16:creationId xmlns:a16="http://schemas.microsoft.com/office/drawing/2014/main" id="{F2364F00-4DB6-4C41-80C5-B925944B6D40}"/>
                  </a:ext>
                </a:extLst>
              </p:cNvPr>
              <p:cNvSpPr/>
              <p:nvPr/>
            </p:nvSpPr>
            <p:spPr bwMode="auto">
              <a:xfrm>
                <a:off x="790831" y="4732638"/>
                <a:ext cx="2063578" cy="1050324"/>
              </a:xfrm>
              <a:custGeom>
                <a:avLst/>
                <a:gdLst>
                  <a:gd name="connsiteX0" fmla="*/ 0 w 2063578"/>
                  <a:gd name="connsiteY0" fmla="*/ 1050324 h 1050324"/>
                  <a:gd name="connsiteX1" fmla="*/ 895865 w 2063578"/>
                  <a:gd name="connsiteY1" fmla="*/ 691978 h 1050324"/>
                  <a:gd name="connsiteX2" fmla="*/ 1686697 w 2063578"/>
                  <a:gd name="connsiteY2" fmla="*/ 265670 h 1050324"/>
                  <a:gd name="connsiteX3" fmla="*/ 2063578 w 2063578"/>
                  <a:gd name="connsiteY3" fmla="*/ 0 h 1050324"/>
                </a:gdLst>
                <a:ahLst/>
                <a:cxnLst>
                  <a:cxn ang="0">
                    <a:pos x="connsiteX0" y="connsiteY0"/>
                  </a:cxn>
                  <a:cxn ang="0">
                    <a:pos x="connsiteX1" y="connsiteY1"/>
                  </a:cxn>
                  <a:cxn ang="0">
                    <a:pos x="connsiteX2" y="connsiteY2"/>
                  </a:cxn>
                  <a:cxn ang="0">
                    <a:pos x="connsiteX3" y="connsiteY3"/>
                  </a:cxn>
                </a:cxnLst>
                <a:rect l="l" t="t" r="r" b="b"/>
                <a:pathLst>
                  <a:path w="2063578" h="1050324">
                    <a:moveTo>
                      <a:pt x="0" y="1050324"/>
                    </a:moveTo>
                    <a:cubicBezTo>
                      <a:pt x="307374" y="936539"/>
                      <a:pt x="614749" y="822754"/>
                      <a:pt x="895865" y="691978"/>
                    </a:cubicBezTo>
                    <a:cubicBezTo>
                      <a:pt x="1176981" y="561202"/>
                      <a:pt x="1492078" y="381000"/>
                      <a:pt x="1686697" y="265670"/>
                    </a:cubicBezTo>
                    <a:cubicBezTo>
                      <a:pt x="1881316" y="150340"/>
                      <a:pt x="2002824" y="44278"/>
                      <a:pt x="2063578" y="0"/>
                    </a:cubicBezTo>
                  </a:path>
                </a:pathLst>
              </a:cu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DADE4946-8433-4DF7-8795-C9F899D159C7}"/>
                  </a:ext>
                </a:extLst>
              </p:cNvPr>
              <p:cNvSpPr/>
              <p:nvPr/>
            </p:nvSpPr>
            <p:spPr bwMode="auto">
              <a:xfrm flipH="1">
                <a:off x="4201512" y="4704592"/>
                <a:ext cx="2063578" cy="1050324"/>
              </a:xfrm>
              <a:custGeom>
                <a:avLst/>
                <a:gdLst>
                  <a:gd name="connsiteX0" fmla="*/ 0 w 2063578"/>
                  <a:gd name="connsiteY0" fmla="*/ 1050324 h 1050324"/>
                  <a:gd name="connsiteX1" fmla="*/ 895865 w 2063578"/>
                  <a:gd name="connsiteY1" fmla="*/ 691978 h 1050324"/>
                  <a:gd name="connsiteX2" fmla="*/ 1686697 w 2063578"/>
                  <a:gd name="connsiteY2" fmla="*/ 265670 h 1050324"/>
                  <a:gd name="connsiteX3" fmla="*/ 2063578 w 2063578"/>
                  <a:gd name="connsiteY3" fmla="*/ 0 h 1050324"/>
                </a:gdLst>
                <a:ahLst/>
                <a:cxnLst>
                  <a:cxn ang="0">
                    <a:pos x="connsiteX0" y="connsiteY0"/>
                  </a:cxn>
                  <a:cxn ang="0">
                    <a:pos x="connsiteX1" y="connsiteY1"/>
                  </a:cxn>
                  <a:cxn ang="0">
                    <a:pos x="connsiteX2" y="connsiteY2"/>
                  </a:cxn>
                  <a:cxn ang="0">
                    <a:pos x="connsiteX3" y="connsiteY3"/>
                  </a:cxn>
                </a:cxnLst>
                <a:rect l="l" t="t" r="r" b="b"/>
                <a:pathLst>
                  <a:path w="2063578" h="1050324">
                    <a:moveTo>
                      <a:pt x="0" y="1050324"/>
                    </a:moveTo>
                    <a:cubicBezTo>
                      <a:pt x="307374" y="936539"/>
                      <a:pt x="614749" y="822754"/>
                      <a:pt x="895865" y="691978"/>
                    </a:cubicBezTo>
                    <a:cubicBezTo>
                      <a:pt x="1176981" y="561202"/>
                      <a:pt x="1492078" y="381000"/>
                      <a:pt x="1686697" y="265670"/>
                    </a:cubicBezTo>
                    <a:cubicBezTo>
                      <a:pt x="1881316" y="150340"/>
                      <a:pt x="2002824" y="44278"/>
                      <a:pt x="2063578" y="0"/>
                    </a:cubicBezTo>
                  </a:path>
                </a:pathLst>
              </a:cu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Oval 10">
                <a:extLst>
                  <a:ext uri="{FF2B5EF4-FFF2-40B4-BE49-F238E27FC236}">
                    <a16:creationId xmlns:a16="http://schemas.microsoft.com/office/drawing/2014/main" id="{54E874AD-A03A-40C2-9F2D-5E8A214C03CA}"/>
                  </a:ext>
                </a:extLst>
              </p:cNvPr>
              <p:cNvSpPr/>
              <p:nvPr/>
            </p:nvSpPr>
            <p:spPr bwMode="auto">
              <a:xfrm>
                <a:off x="2743982" y="4491183"/>
                <a:ext cx="1611775" cy="80219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5D1177E9-9D47-4BEF-A1FA-749CB376C95D}"/>
                  </a:ext>
                </a:extLst>
              </p:cNvPr>
              <p:cNvSpPr/>
              <p:nvPr/>
            </p:nvSpPr>
            <p:spPr bwMode="auto">
              <a:xfrm>
                <a:off x="752324" y="5575426"/>
                <a:ext cx="10404768" cy="232216"/>
              </a:xfrm>
              <a:prstGeom prst="triangle">
                <a:avLst>
                  <a:gd name="adj" fmla="val 3604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 name="Isosceles Triangle 2">
            <a:extLst>
              <a:ext uri="{FF2B5EF4-FFF2-40B4-BE49-F238E27FC236}">
                <a16:creationId xmlns:a16="http://schemas.microsoft.com/office/drawing/2014/main" id="{709D58EB-E7DF-4F01-BF05-459D5C6B55A9}"/>
              </a:ext>
            </a:extLst>
          </p:cNvPr>
          <p:cNvSpPr/>
          <p:nvPr/>
        </p:nvSpPr>
        <p:spPr bwMode="auto">
          <a:xfrm>
            <a:off x="4095974" y="4760305"/>
            <a:ext cx="2000025" cy="909888"/>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453AA8A6-4259-4F9A-BF57-17ADCBEE0849}"/>
              </a:ext>
            </a:extLst>
          </p:cNvPr>
          <p:cNvSpPr/>
          <p:nvPr/>
        </p:nvSpPr>
        <p:spPr bwMode="auto">
          <a:xfrm rot="500480">
            <a:off x="5464061" y="5522956"/>
            <a:ext cx="1285383" cy="122624"/>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Isosceles Triangle 12">
            <a:extLst>
              <a:ext uri="{FF2B5EF4-FFF2-40B4-BE49-F238E27FC236}">
                <a16:creationId xmlns:a16="http://schemas.microsoft.com/office/drawing/2014/main" id="{2C89C556-C4AD-4500-A985-0978F560746E}"/>
              </a:ext>
            </a:extLst>
          </p:cNvPr>
          <p:cNvSpPr/>
          <p:nvPr/>
        </p:nvSpPr>
        <p:spPr bwMode="auto">
          <a:xfrm rot="709535">
            <a:off x="4277363" y="4881353"/>
            <a:ext cx="1039701" cy="515812"/>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E8989C5F-A0B2-4AF8-B127-0D633575BD12}"/>
              </a:ext>
            </a:extLst>
          </p:cNvPr>
          <p:cNvSpPr/>
          <p:nvPr/>
        </p:nvSpPr>
        <p:spPr bwMode="auto">
          <a:xfrm rot="709535">
            <a:off x="4429763" y="5033753"/>
            <a:ext cx="1039701" cy="515812"/>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98A5C557-B290-4615-A3E4-3C7AF447EFAC}"/>
              </a:ext>
            </a:extLst>
          </p:cNvPr>
          <p:cNvSpPr/>
          <p:nvPr/>
        </p:nvSpPr>
        <p:spPr bwMode="auto">
          <a:xfrm>
            <a:off x="4149725" y="4655344"/>
            <a:ext cx="1346200" cy="742950"/>
          </a:xfrm>
          <a:custGeom>
            <a:avLst/>
            <a:gdLst>
              <a:gd name="connsiteX0" fmla="*/ 0 w 1346200"/>
              <a:gd name="connsiteY0" fmla="*/ 0 h 742950"/>
              <a:gd name="connsiteX1" fmla="*/ 698500 w 1346200"/>
              <a:gd name="connsiteY1" fmla="*/ 460375 h 742950"/>
              <a:gd name="connsiteX2" fmla="*/ 1346200 w 1346200"/>
              <a:gd name="connsiteY2" fmla="*/ 742950 h 742950"/>
            </a:gdLst>
            <a:ahLst/>
            <a:cxnLst>
              <a:cxn ang="0">
                <a:pos x="connsiteX0" y="connsiteY0"/>
              </a:cxn>
              <a:cxn ang="0">
                <a:pos x="connsiteX1" y="connsiteY1"/>
              </a:cxn>
              <a:cxn ang="0">
                <a:pos x="connsiteX2" y="connsiteY2"/>
              </a:cxn>
            </a:cxnLst>
            <a:rect l="l" t="t" r="r" b="b"/>
            <a:pathLst>
              <a:path w="1346200" h="742950">
                <a:moveTo>
                  <a:pt x="0" y="0"/>
                </a:moveTo>
                <a:cubicBezTo>
                  <a:pt x="237066" y="168275"/>
                  <a:pt x="474133" y="336550"/>
                  <a:pt x="698500" y="460375"/>
                </a:cubicBezTo>
                <a:cubicBezTo>
                  <a:pt x="922867" y="584200"/>
                  <a:pt x="1134533" y="663575"/>
                  <a:pt x="1346200" y="742950"/>
                </a:cubicBezTo>
              </a:path>
            </a:pathLst>
          </a:cu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Isosceles Triangle 22">
            <a:extLst>
              <a:ext uri="{FF2B5EF4-FFF2-40B4-BE49-F238E27FC236}">
                <a16:creationId xmlns:a16="http://schemas.microsoft.com/office/drawing/2014/main" id="{C050ED87-6D3B-431C-96E2-ADB65917599D}"/>
              </a:ext>
            </a:extLst>
          </p:cNvPr>
          <p:cNvSpPr/>
          <p:nvPr/>
        </p:nvSpPr>
        <p:spPr bwMode="auto">
          <a:xfrm flipH="1">
            <a:off x="794074" y="5046294"/>
            <a:ext cx="1910932" cy="761962"/>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Isosceles Triangle 25">
            <a:extLst>
              <a:ext uri="{FF2B5EF4-FFF2-40B4-BE49-F238E27FC236}">
                <a16:creationId xmlns:a16="http://schemas.microsoft.com/office/drawing/2014/main" id="{2E5F058F-59E6-4B94-A4D3-F98937C1CFB9}"/>
              </a:ext>
            </a:extLst>
          </p:cNvPr>
          <p:cNvSpPr/>
          <p:nvPr/>
        </p:nvSpPr>
        <p:spPr bwMode="auto">
          <a:xfrm rot="21113777" flipH="1">
            <a:off x="1063892" y="4892286"/>
            <a:ext cx="1910932" cy="731028"/>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8AA8006-F748-44E2-AA1A-F91FE52BECCE}"/>
              </a:ext>
            </a:extLst>
          </p:cNvPr>
          <p:cNvSpPr/>
          <p:nvPr/>
        </p:nvSpPr>
        <p:spPr bwMode="auto">
          <a:xfrm>
            <a:off x="2597150" y="5092700"/>
            <a:ext cx="1885025" cy="604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Freeform: Shape 8">
            <a:extLst>
              <a:ext uri="{FF2B5EF4-FFF2-40B4-BE49-F238E27FC236}">
                <a16:creationId xmlns:a16="http://schemas.microsoft.com/office/drawing/2014/main" id="{22699C76-1CFF-4B26-B716-07F16AF141E3}"/>
              </a:ext>
            </a:extLst>
          </p:cNvPr>
          <p:cNvSpPr/>
          <p:nvPr/>
        </p:nvSpPr>
        <p:spPr bwMode="auto">
          <a:xfrm>
            <a:off x="730250" y="2698750"/>
            <a:ext cx="9658350" cy="3092450"/>
          </a:xfrm>
          <a:custGeom>
            <a:avLst/>
            <a:gdLst>
              <a:gd name="connsiteX0" fmla="*/ 0 w 9658350"/>
              <a:gd name="connsiteY0" fmla="*/ 3092450 h 3092450"/>
              <a:gd name="connsiteX1" fmla="*/ 3416300 w 9658350"/>
              <a:gd name="connsiteY1" fmla="*/ 2914650 h 3092450"/>
              <a:gd name="connsiteX2" fmla="*/ 6559550 w 9658350"/>
              <a:gd name="connsiteY2" fmla="*/ 2101850 h 3092450"/>
              <a:gd name="connsiteX3" fmla="*/ 9658350 w 9658350"/>
              <a:gd name="connsiteY3" fmla="*/ 0 h 3092450"/>
            </a:gdLst>
            <a:ahLst/>
            <a:cxnLst>
              <a:cxn ang="0">
                <a:pos x="connsiteX0" y="connsiteY0"/>
              </a:cxn>
              <a:cxn ang="0">
                <a:pos x="connsiteX1" y="connsiteY1"/>
              </a:cxn>
              <a:cxn ang="0">
                <a:pos x="connsiteX2" y="connsiteY2"/>
              </a:cxn>
              <a:cxn ang="0">
                <a:pos x="connsiteX3" y="connsiteY3"/>
              </a:cxn>
            </a:cxnLst>
            <a:rect l="l" t="t" r="r" b="b"/>
            <a:pathLst>
              <a:path w="9658350" h="3092450">
                <a:moveTo>
                  <a:pt x="0" y="3092450"/>
                </a:moveTo>
                <a:cubicBezTo>
                  <a:pt x="1161521" y="3086100"/>
                  <a:pt x="2323042" y="3079750"/>
                  <a:pt x="3416300" y="2914650"/>
                </a:cubicBezTo>
                <a:cubicBezTo>
                  <a:pt x="4509558" y="2749550"/>
                  <a:pt x="5519208" y="2587625"/>
                  <a:pt x="6559550" y="2101850"/>
                </a:cubicBezTo>
                <a:cubicBezTo>
                  <a:pt x="7599892" y="1616075"/>
                  <a:pt x="9137650" y="358775"/>
                  <a:pt x="9658350" y="0"/>
                </a:cubicBezTo>
              </a:path>
            </a:pathLst>
          </a:custGeom>
          <a:ln w="38100">
            <a:solidFill>
              <a:schemeClr val="accent3">
                <a:lumMod val="75000"/>
              </a:schemeClr>
            </a:solidFill>
            <a:headEnd type="none" w="med" len="med"/>
            <a:tailEnd type="triangle" w="lg" len="lg"/>
          </a:ln>
        </p:spPr>
        <p:style>
          <a:lnRef idx="1">
            <a:schemeClr val="accent3"/>
          </a:lnRef>
          <a:fillRef idx="0">
            <a:schemeClr val="accent3"/>
          </a:fillRef>
          <a:effectRef idx="0">
            <a:schemeClr val="accent3"/>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92" name="Graphic 91" descr="Pot of gold outline">
            <a:extLst>
              <a:ext uri="{FF2B5EF4-FFF2-40B4-BE49-F238E27FC236}">
                <a16:creationId xmlns:a16="http://schemas.microsoft.com/office/drawing/2014/main" id="{C0712A2D-1AE3-4ACA-8DAA-D053E92B93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13644" y="4378038"/>
            <a:ext cx="1059169" cy="1059169"/>
          </a:xfrm>
          <a:prstGeom prst="rect">
            <a:avLst/>
          </a:prstGeom>
        </p:spPr>
      </p:pic>
      <p:sp>
        <p:nvSpPr>
          <p:cNvPr id="29" name="Rectangle 28">
            <a:extLst>
              <a:ext uri="{FF2B5EF4-FFF2-40B4-BE49-F238E27FC236}">
                <a16:creationId xmlns:a16="http://schemas.microsoft.com/office/drawing/2014/main" id="{634ECCE5-DCB4-45DE-8DE6-4B655C1B4575}"/>
              </a:ext>
            </a:extLst>
          </p:cNvPr>
          <p:cNvSpPr/>
          <p:nvPr/>
        </p:nvSpPr>
        <p:spPr bwMode="auto">
          <a:xfrm>
            <a:off x="5796203" y="5601186"/>
            <a:ext cx="362251" cy="106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AD525245-04F4-4585-B79E-625920406950}"/>
              </a:ext>
            </a:extLst>
          </p:cNvPr>
          <p:cNvGrpSpPr/>
          <p:nvPr/>
        </p:nvGrpSpPr>
        <p:grpSpPr>
          <a:xfrm rot="255201">
            <a:off x="3961692" y="4003512"/>
            <a:ext cx="652284" cy="695861"/>
            <a:chOff x="3873166" y="3978016"/>
            <a:chExt cx="652284" cy="695861"/>
          </a:xfrm>
        </p:grpSpPr>
        <p:pic>
          <p:nvPicPr>
            <p:cNvPr id="89" name="Graphic 88" descr="Cycling with solid fill">
              <a:extLst>
                <a:ext uri="{FF2B5EF4-FFF2-40B4-BE49-F238E27FC236}">
                  <a16:creationId xmlns:a16="http://schemas.microsoft.com/office/drawing/2014/main" id="{EE9C6B7F-379C-4BCC-BF0F-C3A8BF85E1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32754">
              <a:off x="3908467" y="4056894"/>
              <a:ext cx="616983" cy="616983"/>
            </a:xfrm>
            <a:prstGeom prst="rect">
              <a:avLst/>
            </a:prstGeom>
          </p:spPr>
        </p:pic>
        <p:cxnSp>
          <p:nvCxnSpPr>
            <p:cNvPr id="33" name="Straight Connector 32">
              <a:extLst>
                <a:ext uri="{FF2B5EF4-FFF2-40B4-BE49-F238E27FC236}">
                  <a16:creationId xmlns:a16="http://schemas.microsoft.com/office/drawing/2014/main" id="{3EE0D1CE-CB2F-4232-AFC8-22C3A3F1C363}"/>
                </a:ext>
              </a:extLst>
            </p:cNvPr>
            <p:cNvCxnSpPr>
              <a:cxnSpLocks/>
            </p:cNvCxnSpPr>
            <p:nvPr/>
          </p:nvCxnSpPr>
          <p:spPr>
            <a:xfrm flipH="1" flipV="1">
              <a:off x="4125135" y="3978016"/>
              <a:ext cx="179596" cy="140774"/>
            </a:xfrm>
            <a:prstGeom prst="line">
              <a:avLst/>
            </a:prstGeom>
            <a:ln w="19050" cap="rnd">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5E048FA-6ECF-4B43-8E99-9F72A89276CD}"/>
                </a:ext>
              </a:extLst>
            </p:cNvPr>
            <p:cNvCxnSpPr>
              <a:cxnSpLocks/>
            </p:cNvCxnSpPr>
            <p:nvPr/>
          </p:nvCxnSpPr>
          <p:spPr>
            <a:xfrm flipH="1" flipV="1">
              <a:off x="3981743" y="3991628"/>
              <a:ext cx="217610" cy="170571"/>
            </a:xfrm>
            <a:prstGeom prst="line">
              <a:avLst/>
            </a:prstGeom>
            <a:ln w="19050" cap="rnd">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0104716-D524-4FB8-89A0-057DE52EF4BF}"/>
                </a:ext>
              </a:extLst>
            </p:cNvPr>
            <p:cNvCxnSpPr>
              <a:cxnSpLocks/>
            </p:cNvCxnSpPr>
            <p:nvPr/>
          </p:nvCxnSpPr>
          <p:spPr>
            <a:xfrm flipH="1" flipV="1">
              <a:off x="3884540" y="4047212"/>
              <a:ext cx="205876" cy="161373"/>
            </a:xfrm>
            <a:prstGeom prst="line">
              <a:avLst/>
            </a:prstGeom>
            <a:ln w="19050" cap="rnd">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5F3E0A5-05B2-4B20-B1B3-AD55E26D487F}"/>
                </a:ext>
              </a:extLst>
            </p:cNvPr>
            <p:cNvCxnSpPr>
              <a:cxnSpLocks/>
            </p:cNvCxnSpPr>
            <p:nvPr/>
          </p:nvCxnSpPr>
          <p:spPr>
            <a:xfrm flipH="1" flipV="1">
              <a:off x="3873166" y="4172841"/>
              <a:ext cx="139095" cy="109028"/>
            </a:xfrm>
            <a:prstGeom prst="line">
              <a:avLst/>
            </a:prstGeom>
            <a:ln w="19050" cap="rnd">
              <a:headEnd type="none" w="lg" len="med"/>
              <a:tailEnd type="none" w="lg"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599DDE0B-845B-4BC6-8C86-BBE62C43BA96}"/>
              </a:ext>
            </a:extLst>
          </p:cNvPr>
          <p:cNvGrpSpPr/>
          <p:nvPr/>
        </p:nvGrpSpPr>
        <p:grpSpPr>
          <a:xfrm>
            <a:off x="2024923" y="4546828"/>
            <a:ext cx="1280024" cy="795782"/>
            <a:chOff x="2024923" y="4546828"/>
            <a:chExt cx="1280024" cy="795782"/>
          </a:xfrm>
        </p:grpSpPr>
        <p:sp>
          <p:nvSpPr>
            <p:cNvPr id="24" name="Isosceles Triangle 23">
              <a:extLst>
                <a:ext uri="{FF2B5EF4-FFF2-40B4-BE49-F238E27FC236}">
                  <a16:creationId xmlns:a16="http://schemas.microsoft.com/office/drawing/2014/main" id="{72B6C157-4347-495D-87BB-40ECD0ED7459}"/>
                </a:ext>
              </a:extLst>
            </p:cNvPr>
            <p:cNvSpPr/>
            <p:nvPr/>
          </p:nvSpPr>
          <p:spPr bwMode="auto">
            <a:xfrm rot="429011" flipH="1">
              <a:off x="2060987" y="4546828"/>
              <a:ext cx="1028558" cy="795782"/>
            </a:xfrm>
            <a:prstGeom prst="triangle">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894F5EBA-8E52-45E5-9076-26D85D181E50}"/>
                </a:ext>
              </a:extLst>
            </p:cNvPr>
            <p:cNvSpPr/>
            <p:nvPr/>
          </p:nvSpPr>
          <p:spPr bwMode="auto">
            <a:xfrm rot="19637047">
              <a:off x="2528143" y="4673953"/>
              <a:ext cx="776804" cy="26076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C254FAA-A495-4F0E-B5A3-AC50A5AE01D3}"/>
                </a:ext>
              </a:extLst>
            </p:cNvPr>
            <p:cNvSpPr/>
            <p:nvPr/>
          </p:nvSpPr>
          <p:spPr bwMode="auto">
            <a:xfrm rot="19498888">
              <a:off x="2024923" y="4984785"/>
              <a:ext cx="908513" cy="231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8" name="Object12">
            <a:extLst>
              <a:ext uri="{FF2B5EF4-FFF2-40B4-BE49-F238E27FC236}">
                <a16:creationId xmlns:a16="http://schemas.microsoft.com/office/drawing/2014/main" id="{DAAD4235-A848-4D01-A8C6-3AE82E3F4EE3}"/>
              </a:ext>
            </a:extLst>
          </p:cNvPr>
          <p:cNvSpPr/>
          <p:nvPr/>
        </p:nvSpPr>
        <p:spPr>
          <a:xfrm>
            <a:off x="2810086" y="4284324"/>
            <a:ext cx="1289050" cy="1185790"/>
          </a:xfrm>
          <a:prstGeom prst="rect">
            <a:avLst/>
          </a:prstGeom>
          <a:noFill/>
          <a:ln/>
        </p:spPr>
        <p:txBody>
          <a:bodyPr wrap="square" lIns="0" tIns="0" rIns="0" bIns="0" rtlCol="0" anchor="t"/>
          <a:lstStyle/>
          <a:p>
            <a:pPr marL="0" marR="0" lvl="0" indent="0" algn="ctr" defTabSz="914400" rtl="0" eaLnBrk="1" fontAlgn="auto" latinLnBrk="0" hangingPunct="1">
              <a:lnSpc>
                <a:spcPts val="2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Bold" pitchFamily="34" charset="0"/>
                <a:ea typeface="Segoe UI Bold" pitchFamily="34" charset="-122"/>
                <a:cs typeface="Segoe UI Bold" pitchFamily="34" charset="-120"/>
              </a:rPr>
              <a:t>
Minimizing Challenges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2449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3.xml><?xml version="1.0" encoding="utf-8"?>
<a:theme xmlns:a="http://schemas.openxmlformats.org/drawingml/2006/main" name="1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4.xml><?xml version="1.0" encoding="utf-8"?>
<a:theme xmlns:a="http://schemas.openxmlformats.org/drawingml/2006/main" name="Azure IoT Summit 2022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Azure IoT Summit 2022 PowerPoint Template_v02.potx" id="{F5AB7614-F6A7-42B8-98B7-546C52CE77A0}" vid="{E74EE88C-99F5-4C6C-BE5F-6306E7F7DD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0F07A3B9E0AE4B866B6239B1D6CC89" ma:contentTypeVersion="8" ma:contentTypeDescription="Create a new document." ma:contentTypeScope="" ma:versionID="757af2ac1203c5c5afd07a3c68831ce3">
  <xsd:schema xmlns:xsd="http://www.w3.org/2001/XMLSchema" xmlns:xs="http://www.w3.org/2001/XMLSchema" xmlns:p="http://schemas.microsoft.com/office/2006/metadata/properties" xmlns:ns2="2d176700-3c54-42f7-941d-6f74c9b6e07b" xmlns:ns3="8012b88c-b310-4de3-bca9-dc9a613bc4ac" targetNamespace="http://schemas.microsoft.com/office/2006/metadata/properties" ma:root="true" ma:fieldsID="30c59586612a35d72243b5d74db80fec" ns2:_="" ns3:_="">
    <xsd:import namespace="2d176700-3c54-42f7-941d-6f74c9b6e07b"/>
    <xsd:import namespace="8012b88c-b310-4de3-bca9-dc9a613bc4ac"/>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176700-3c54-42f7-941d-6f74c9b6e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375f0790-b448-4443-8e9a-aed00f2c2bd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12b88c-b310-4de3-bca9-dc9a613bc4ac"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6dc9387-2696-40ff-a7b6-4e366ec6a43b}" ma:internalName="TaxCatchAll" ma:showField="CatchAllData" ma:web="8012b88c-b310-4de3-bca9-dc9a613bc4a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d176700-3c54-42f7-941d-6f74c9b6e07b">
      <Terms xmlns="http://schemas.microsoft.com/office/infopath/2007/PartnerControls"/>
    </lcf76f155ced4ddcb4097134ff3c332f>
    <TaxCatchAll xmlns="8012b88c-b310-4de3-bca9-dc9a613bc4ac" xsi:nil="true"/>
  </documentManagement>
</p:properties>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D28F0822-7ECD-487D-9660-CB5A8486EEA5}"/>
</file>

<file path=customXml/itemProps3.xml><?xml version="1.0" encoding="utf-8"?>
<ds:datastoreItem xmlns:ds="http://schemas.openxmlformats.org/officeDocument/2006/customXml" ds:itemID="{2940343A-75DB-4E03-95EA-4A75BA0D7FF2}">
  <ds:schemaRefs>
    <ds:schemaRef ds:uri="http://schemas.microsoft.com/office/2006/documentManagement/type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2d176700-3c54-42f7-941d-6f74c9b6e07b"/>
    <ds:schemaRef ds:uri="http://purl.org/dc/terms/"/>
  </ds:schemaRefs>
</ds:datastoreItem>
</file>

<file path=docMetadata/LabelInfo.xml><?xml version="1.0" encoding="utf-8"?>
<clbl:labelList xmlns:clbl="http://schemas.microsoft.com/office/2020/mipLabelMetadata">
  <clbl:label id="{6c637512-c417-4e78-9d62-b61258e4b619}" enabled="0" method="" siteId="{6c637512-c417-4e78-9d62-b61258e4b619}" removed="1"/>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Hexagon presentation dark</Template>
  <TotalTime>12341</TotalTime>
  <Words>2055</Words>
  <Application>Microsoft Office PowerPoint</Application>
  <PresentationFormat>Widescreen</PresentationFormat>
  <Paragraphs>323</Paragraphs>
  <Slides>29</Slides>
  <Notes>20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29</vt:i4>
      </vt:variant>
    </vt:vector>
  </HeadingPairs>
  <TitlesOfParts>
    <vt:vector size="46" baseType="lpstr">
      <vt:lpstr>Arial</vt:lpstr>
      <vt:lpstr>Arial Regular</vt:lpstr>
      <vt:lpstr>Calibri</vt:lpstr>
      <vt:lpstr>Cascadia Code</vt:lpstr>
      <vt:lpstr>Cascadia Code SemiBold</vt:lpstr>
      <vt:lpstr>Consolas</vt:lpstr>
      <vt:lpstr>Gill Sans SemiBold</vt:lpstr>
      <vt:lpstr>PalatinoLinotype-Bold</vt:lpstr>
      <vt:lpstr>Segoe UI</vt:lpstr>
      <vt:lpstr>Segoe UI Bold</vt:lpstr>
      <vt:lpstr>Segoe UI Regular</vt:lpstr>
      <vt:lpstr>Segoe UI Semibold</vt:lpstr>
      <vt:lpstr>Wingdings</vt:lpstr>
      <vt:lpstr>2_Office Theme</vt:lpstr>
      <vt:lpstr>Office Theme</vt:lpstr>
      <vt:lpstr>1_Office Theme</vt:lpstr>
      <vt:lpstr>Azure IoT Summit 2022 Template</vt:lpstr>
      <vt:lpstr>“There and back again” A telemetry’s tale to Mordor</vt:lpstr>
      <vt:lpstr>Grazie ai nostri sponsor</vt:lpstr>
      <vt:lpstr>La storia non raccontata...</vt:lpstr>
      <vt:lpstr>How we made it?</vt:lpstr>
      <vt:lpstr>Architettura alto livello</vt:lpstr>
      <vt:lpstr>What is IoT?</vt:lpstr>
      <vt:lpstr>IoT Stages</vt:lpstr>
      <vt:lpstr>The Challenges</vt:lpstr>
      <vt:lpstr>Remove Barriers and Minimize Obstacles</vt:lpstr>
      <vt:lpstr>Complexity Emerges Quickly</vt:lpstr>
      <vt:lpstr>Removing Complexity</vt:lpstr>
      <vt:lpstr>Shifting the Focus to New Differentiated Value</vt:lpstr>
      <vt:lpstr>What’s Included with IoT Central?</vt:lpstr>
      <vt:lpstr>Demo IoT Central</vt:lpstr>
      <vt:lpstr>Leaving the Shire...</vt:lpstr>
      <vt:lpstr>Building a Data Lakehouse</vt:lpstr>
      <vt:lpstr>C’è una cosa che dovete sapere...</vt:lpstr>
      <vt:lpstr>Per primo arrivò il Data Warehouse</vt:lpstr>
      <vt:lpstr>Ma il mondo cambiò di nuovo</vt:lpstr>
      <vt:lpstr>Ma i problemi non sono finiti...</vt:lpstr>
      <vt:lpstr>Data Lakehouse: il meglio dei due mondi</vt:lpstr>
      <vt:lpstr>What is Delta Lake?</vt:lpstr>
      <vt:lpstr>Delta Lake Features</vt:lpstr>
      <vt:lpstr>An example of Azure Data Lakehouse</vt:lpstr>
      <vt:lpstr>Demo Building a Data Lakehouse</vt:lpstr>
      <vt:lpstr>References</vt:lpstr>
      <vt:lpstr>Questions?</vt:lpstr>
      <vt:lpstr>Happy Second Breakfast!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Marco Parenzan</dc:creator>
  <cp:lastModifiedBy>Villa, Laura</cp:lastModifiedBy>
  <cp:revision>89</cp:revision>
  <cp:lastPrinted>2021-01-04T18:19:33Z</cp:lastPrinted>
  <dcterms:created xsi:type="dcterms:W3CDTF">2020-10-03T20:06:21Z</dcterms:created>
  <dcterms:modified xsi:type="dcterms:W3CDTF">2022-09-23T10:03:21Z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0x010100450F07A3B9E0AE4B866B6239B1D6CC89</vt:lpwstr>
  </property>
</Properties>
</file>